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B95"/>
    <a:srgbClr val="672C94"/>
    <a:srgbClr val="FB8A35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994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0"/>
          <a:stretch/>
        </p:blipFill>
        <p:spPr>
          <a:xfrm>
            <a:off x="323480" y="0"/>
            <a:ext cx="11868519" cy="6857999"/>
          </a:xfrm>
          <a:prstGeom prst="rect">
            <a:avLst/>
          </a:prstGeom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60934"/>
              </p:ext>
            </p:extLst>
          </p:nvPr>
        </p:nvGraphicFramePr>
        <p:xfrm>
          <a:off x="8300379" y="662276"/>
          <a:ext cx="1124945" cy="49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0379" y="662276"/>
                        <a:ext cx="1124945" cy="493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96299"/>
              </p:ext>
            </p:extLst>
          </p:nvPr>
        </p:nvGraphicFramePr>
        <p:xfrm>
          <a:off x="845259" y="648686"/>
          <a:ext cx="1908838" cy="111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orelDRAW" r:id="rId6" imgW="3371620" imgH="1962002" progId="CorelDraw.Graphic.22">
                  <p:embed/>
                </p:oleObj>
              </mc:Choice>
              <mc:Fallback>
                <p:oleObj name="CorelDRAW" r:id="rId6" imgW="3371620" imgH="1962002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5259" y="648686"/>
                        <a:ext cx="1908838" cy="111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083409"/>
              </p:ext>
            </p:extLst>
          </p:nvPr>
        </p:nvGraphicFramePr>
        <p:xfrm>
          <a:off x="10113136" y="436456"/>
          <a:ext cx="1122198" cy="49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13136" y="436456"/>
                        <a:ext cx="1122198" cy="49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443857"/>
              </p:ext>
            </p:extLst>
          </p:nvPr>
        </p:nvGraphicFramePr>
        <p:xfrm>
          <a:off x="3440414" y="422263"/>
          <a:ext cx="1908838" cy="111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CorelDRAW" r:id="rId6" imgW="3371620" imgH="1962002" progId="CorelDraw.Graphic.22">
                  <p:embed/>
                </p:oleObj>
              </mc:Choice>
              <mc:Fallback>
                <p:oleObj name="CorelDRAW" r:id="rId6" imgW="3371620" imgH="1962002" progId="CorelDraw.Graphic.22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0414" y="422263"/>
                        <a:ext cx="1908838" cy="111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566"/>
            <a:ext cx="12168385" cy="686956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672C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672C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961998"/>
              </p:ext>
            </p:extLst>
          </p:nvPr>
        </p:nvGraphicFramePr>
        <p:xfrm>
          <a:off x="2366927" y="599916"/>
          <a:ext cx="1908838" cy="111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orelDRAW" r:id="rId4" imgW="3371620" imgH="1962002" progId="CorelDraw.Graphic.22">
                  <p:embed/>
                </p:oleObj>
              </mc:Choice>
              <mc:Fallback>
                <p:oleObj name="CorelDRAW" r:id="rId4" imgW="3371620" imgH="1962002" progId="CorelDraw.Graphic.22">
                  <p:embed/>
                  <p:pic>
                    <p:nvPicPr>
                      <p:cNvPr id="13" name="Объект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6927" y="599916"/>
                        <a:ext cx="1908838" cy="111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495270"/>
              </p:ext>
            </p:extLst>
          </p:nvPr>
        </p:nvGraphicFramePr>
        <p:xfrm>
          <a:off x="9861073" y="599916"/>
          <a:ext cx="1190900" cy="522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orelDRAW" r:id="rId6" imgW="3084412" imgH="1354813" progId="CorelDraw.Graphic.22">
                  <p:embed/>
                </p:oleObj>
              </mc:Choice>
              <mc:Fallback>
                <p:oleObj name="CorelDRAW" r:id="rId6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61073" y="599916"/>
                        <a:ext cx="1190900" cy="522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5"/>
            <a:ext cx="913070" cy="43918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742B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58320"/>
              </p:ext>
            </p:extLst>
          </p:nvPr>
        </p:nvGraphicFramePr>
        <p:xfrm>
          <a:off x="10305761" y="230615"/>
          <a:ext cx="1266822" cy="441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DRAW" r:id="rId4" imgW="2566457" imgH="894201" progId="CorelDraw.Graphic.22">
                  <p:embed/>
                </p:oleObj>
              </mc:Choice>
              <mc:Fallback>
                <p:oleObj name="CorelDRAW" r:id="rId4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05761" y="230615"/>
                        <a:ext cx="1266822" cy="441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CorelDRAW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73</cp:revision>
  <dcterms:created xsi:type="dcterms:W3CDTF">2019-05-31T06:38:44Z</dcterms:created>
  <dcterms:modified xsi:type="dcterms:W3CDTF">2022-07-13T11:26:02Z</dcterms:modified>
</cp:coreProperties>
</file>