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4" r:id="rId5"/>
    <p:sldId id="275" r:id="rId6"/>
    <p:sldId id="278" r:id="rId7"/>
    <p:sldId id="277" r:id="rId8"/>
    <p:sldId id="266" r:id="rId9"/>
    <p:sldId id="267" r:id="rId10"/>
    <p:sldId id="271" r:id="rId11"/>
    <p:sldId id="268" r:id="rId12"/>
    <p:sldId id="269" r:id="rId13"/>
    <p:sldId id="272" r:id="rId14"/>
    <p:sldId id="280" r:id="rId15"/>
    <p:sldId id="270" r:id="rId16"/>
    <p:sldId id="273" r:id="rId17"/>
    <p:sldId id="276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282640-C9F2-4797-B22A-5346866399C4}">
          <p14:sldIdLst>
            <p14:sldId id="256"/>
            <p14:sldId id="257"/>
            <p14:sldId id="258"/>
            <p14:sldId id="274"/>
            <p14:sldId id="275"/>
            <p14:sldId id="278"/>
            <p14:sldId id="277"/>
            <p14:sldId id="266"/>
            <p14:sldId id="267"/>
            <p14:sldId id="271"/>
            <p14:sldId id="268"/>
            <p14:sldId id="269"/>
            <p14:sldId id="272"/>
            <p14:sldId id="280"/>
            <p14:sldId id="270"/>
            <p14:sldId id="273"/>
          </p14:sldIdLst>
        </p14:section>
        <p14:section name="Раздел без заголовка" id="{E5CF0F93-4425-45C7-B684-B5531F472C52}">
          <p14:sldIdLst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813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245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1297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109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5059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952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558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9609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4982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919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877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4A1B-631E-40F5-B39D-68D6D6CAD18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3B99-41ED-409F-BFF6-303A6BD6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9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hdphoto1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1" y="-31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187624" y="3861048"/>
            <a:ext cx="734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Давид 10 а, Лицей № 106 «Содружество», г. Уфа</a:t>
            </a:r>
            <a:endParaRPr lang="ru-RU" sz="4000" b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980728"/>
            <a:ext cx="8784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Самопрезентация новых религиозных движений в социальных сетях</a:t>
            </a:r>
            <a:endParaRPr lang="ru-RU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038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rcRect l="24749" t="14495" r="14487" b="10524"/>
          <a:stretch>
            <a:fillRect/>
          </a:stretch>
        </p:blipFill>
        <p:spPr bwMode="auto">
          <a:xfrm>
            <a:off x="683569" y="1268760"/>
            <a:ext cx="7776864" cy="511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7" y="26674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мусор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5780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12476" t="15478" r="12474" b="0"/>
          <a:stretch>
            <a:fillRect/>
          </a:stretch>
        </p:blipFill>
        <p:spPr bwMode="auto">
          <a:xfrm>
            <a:off x="1255142" y="1484784"/>
            <a:ext cx="669674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товара и реклама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642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11790" t="14137" r="13939"/>
          <a:stretch>
            <a:fillRect/>
          </a:stretch>
        </p:blipFill>
        <p:spPr bwMode="auto">
          <a:xfrm>
            <a:off x="1331640" y="1484784"/>
            <a:ext cx="712879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1" y="338753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Паблик-магазин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3279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11468" t="15390" r="11067" b="0"/>
          <a:stretch>
            <a:fillRect/>
          </a:stretch>
        </p:blipFill>
        <p:spPr bwMode="auto">
          <a:xfrm>
            <a:off x="755576" y="1340768"/>
            <a:ext cx="7272807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707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Наукообразные паблики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3502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79" y="-31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403648" y="476672"/>
            <a:ext cx="58326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встречаются страницы пятидесятников, ранее, до запрета-Свидетели Иеговы. Основное содержание пабликов - информационное. Творческая составляющая  носит вторичный характер.</a:t>
            </a:r>
          </a:p>
          <a:p>
            <a:pPr marL="342900" indent="-342900" algn="ctr">
              <a:buAutoNum type="arabicPeriod"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отсутствуют паблики полемического характера. Практически нет пабликов с изложением вероучения и образовательного характера.</a:t>
            </a:r>
          </a:p>
          <a:p>
            <a:pPr marL="342900" indent="-342900" algn="ctr">
              <a:buAutoNum type="arabicPeriod"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Наукообразные паблики пользуются меньшим успехом , чем мистические с конкретными ритуалами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2861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10585" t="14137" r="10686" b="4123"/>
          <a:stretch>
            <a:fillRect/>
          </a:stretch>
        </p:blipFill>
        <p:spPr bwMode="auto">
          <a:xfrm>
            <a:off x="755576" y="980728"/>
            <a:ext cx="748883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486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Мистический паблик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3639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rcRect l="10463" t="15211" r="12073" b="4261"/>
          <a:stretch>
            <a:fillRect/>
          </a:stretch>
        </p:blipFill>
        <p:spPr bwMode="auto">
          <a:xfrm>
            <a:off x="899592" y="1052736"/>
            <a:ext cx="7560839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1770" y="404664"/>
            <a:ext cx="367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Мистический паблик</a:t>
            </a:r>
          </a:p>
        </p:txBody>
      </p:sp>
    </p:spTree>
    <p:extLst>
      <p:ext uri="{BB962C8B-B14F-4D97-AF65-F5344CB8AC3E}">
        <p14:creationId xmlns:p14="http://schemas.microsoft.com/office/powerpoint/2010/main" val="212365856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4" y="540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010"/>
            <a:ext cx="82089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НРД не используют социальную сеть «Вконтакте» как элемент имиджевой стратегии, как форму привлечения новых членов и для миссионерской активности. Этот существенный элемент репрезентативных стратегий остаётся неосвоенным большинством, его потенциальные возможности  не используются в должной мере.</a:t>
            </a:r>
          </a:p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9297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1" y="-31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827584" y="66191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 descr="https://bus.yuzhno-sakh.ru/files/0000111/100_let_gorody/oformlenie_saita/public-sekti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61915"/>
            <a:ext cx="7685971" cy="36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01317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MingLiU" pitchFamily="49" charset="-120"/>
                <a:ea typeface="MingLiU" pitchFamily="49" charset="-120"/>
                <a:cs typeface="Times New Roman" panose="02020603050405020304" pitchFamily="18" charset="0"/>
              </a:rPr>
              <a:t>Современное общество настроено против новых религиозных движений</a:t>
            </a:r>
            <a:endParaRPr lang="ru-RU" sz="2400" b="1">
              <a:solidFill>
                <a:srgbClr val="C00000"/>
              </a:solidFill>
              <a:latin typeface="MingLiU" pitchFamily="49" charset="-120"/>
              <a:ea typeface="MingLiU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285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1" y="-31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043608" y="1001688"/>
            <a:ext cx="7488832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15000"/>
              </a:lnSpc>
              <a:spcAft>
                <a:spcPct val="0"/>
              </a:spcAft>
            </a:pPr>
            <a:r>
              <a:rPr lang="ru-RU" sz="2400" b="1" smtClean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 анализ стратегий самопрезентации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НРД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в  социальных сетях. </a:t>
            </a:r>
            <a:endParaRPr lang="ru-RU" sz="2400" smtClean="0">
              <a:latin typeface="Times New Roman"/>
              <a:ea typeface="Times New Roman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ct val="0"/>
              </a:spcAft>
            </a:pPr>
            <a:r>
              <a:rPr lang="ru-RU" sz="2400" b="1" smtClean="0"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2400" b="1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 </a:t>
            </a:r>
            <a:endParaRPr lang="ru-RU" sz="2400" smtClean="0">
              <a:latin typeface="Times New Roman"/>
              <a:ea typeface="Times New Roman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) проанализировать понятие НРД и определить исследуемые объекты; </a:t>
            </a:r>
            <a:endParaRPr lang="ru-RU" sz="2400" smtClean="0">
              <a:latin typeface="Times New Roman"/>
              <a:ea typeface="Times New Roman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) исследовать основные формы проявлений НРД в сети интернет </a:t>
            </a:r>
            <a:endParaRPr lang="ru-RU" sz="2400" smtClean="0">
              <a:latin typeface="Times New Roman"/>
              <a:ea typeface="Times New Roman"/>
              <a:cs typeface="Times New Roman"/>
            </a:endParaRPr>
          </a:p>
          <a:p>
            <a:pPr indent="252095" algn="just">
              <a:lnSpc>
                <a:spcPct val="115000"/>
              </a:lnSpc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) выделить структурные компоненты самопрезентации НРД. </a:t>
            </a:r>
          </a:p>
        </p:txBody>
      </p:sp>
    </p:spTree>
    <p:extLst>
      <p:ext uri="{BB962C8B-B14F-4D97-AF65-F5344CB8AC3E}">
        <p14:creationId xmlns:p14="http://schemas.microsoft.com/office/powerpoint/2010/main" val="293126590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1" y="-31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043608" y="991994"/>
            <a:ext cx="7488832" cy="17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lnSpc>
                <a:spcPct val="115000"/>
              </a:lnSpc>
              <a:spcAft>
                <a:spcPct val="0"/>
              </a:spcAft>
            </a:pPr>
            <a:r>
              <a:rPr lang="ru-RU" sz="2400" smtClean="0">
                <a:latin typeface="Times New Roman"/>
                <a:ea typeface="Times New Roman"/>
                <a:cs typeface="Times New Roman"/>
              </a:rPr>
              <a:t> Выбор социальной сети  включал открытость для разных возрастов с преобладанием молодёжи и возможность размещения значительных по объёму текстов  - «Вконтакте» . </a:t>
            </a:r>
            <a:endParaRPr lang="ru-RU"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1" y="3425821"/>
            <a:ext cx="2639663" cy="259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1233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79" y="-31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83568" y="872783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исследования было сконструировано определение термина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религиозное движение»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новое, слабоструктурированное религиозное сообщество, идеология которого объясняет реальность, прибегая к сверхъестественным и магическим аргументам.</a:t>
            </a:r>
          </a:p>
          <a:p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4304064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55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 представлены практически все типы новых религиозных движений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 l="25207" t="27423" r="32015"/>
          <a:stretch>
            <a:fillRect/>
          </a:stretch>
        </p:blipFill>
        <p:spPr bwMode="auto">
          <a:xfrm>
            <a:off x="179512" y="1628800"/>
            <a:ext cx="3384376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/>
          <a:srcRect l="24757" t="14723" r="14244" b="20320"/>
          <a:stretch>
            <a:fillRect/>
          </a:stretch>
        </p:blipFill>
        <p:spPr bwMode="auto">
          <a:xfrm>
            <a:off x="5220072" y="1539013"/>
            <a:ext cx="3456384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/>
          <a:srcRect l="25701" t="19090" r="33158" b="28071"/>
          <a:stretch>
            <a:fillRect/>
          </a:stretch>
        </p:blipFill>
        <p:spPr bwMode="auto">
          <a:xfrm>
            <a:off x="2741418" y="3379141"/>
            <a:ext cx="4197927" cy="3421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73511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Картинки по запросу новые религиозные движе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62527"/>
              </a:clrFrom>
              <a:clrTo>
                <a:srgbClr val="36252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79" y="-317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различные типы пабликов ,которые позволяют определить основные особенности данного НРД по контенту:</a:t>
            </a:r>
          </a:p>
          <a:p>
            <a:pPr algn="ctr"/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страницы</a:t>
            </a:r>
          </a:p>
          <a:p>
            <a:pPr marL="342900" indent="-342900" algn="ctr">
              <a:buAutoNum type="arabicPeriod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Страницы, созданные отдельными поклонниками данного НРД</a:t>
            </a:r>
          </a:p>
          <a:p>
            <a:pPr marL="342900" indent="-342900" algn="ctr">
              <a:buAutoNum type="arabicPeriod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мусор</a:t>
            </a:r>
          </a:p>
          <a:p>
            <a:pPr marL="342900" indent="-342900" algn="ctr">
              <a:buAutoNum type="arabicPeriod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страницы по продаже главного продукта НРД – товара или услуги</a:t>
            </a:r>
          </a:p>
          <a:p>
            <a:pPr marL="342900" indent="-342900" algn="ctr">
              <a:buAutoNum type="arabicPeriod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Паблики-магазины</a:t>
            </a:r>
          </a:p>
          <a:p>
            <a:pPr marL="342900" indent="-342900" algn="ctr">
              <a:buAutoNum type="arabicPeriod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паблики</a:t>
            </a:r>
          </a:p>
        </p:txBody>
      </p:sp>
    </p:spTree>
    <p:extLst>
      <p:ext uri="{BB962C8B-B14F-4D97-AF65-F5344CB8AC3E}">
        <p14:creationId xmlns:p14="http://schemas.microsoft.com/office/powerpoint/2010/main" val="39579137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12072" t="16611" r="13179" b="0"/>
          <a:stretch>
            <a:fillRect/>
          </a:stretch>
        </p:blipFill>
        <p:spPr bwMode="auto">
          <a:xfrm>
            <a:off x="1011319" y="836712"/>
            <a:ext cx="763284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2882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страница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4111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 l="12496" t="9249" r="14113" b="0"/>
          <a:stretch>
            <a:fillRect/>
          </a:stretch>
        </p:blipFill>
        <p:spPr bwMode="auto">
          <a:xfrm>
            <a:off x="1223629" y="1844824"/>
            <a:ext cx="6696743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70111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Страницы, созданные отдельными последователями НРД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5240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HP</Company>
  <PresentationFormat>On-screen Show (4:3)</PresentationFormat>
  <Paragraphs>33</Paragraphs>
  <Slides>17</Slides>
  <Notes>0</Notes>
  <TotalTime>284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18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учитель</dc:creator>
  <cp:lastModifiedBy>admin</cp:lastModifiedBy>
  <cp:revision>20</cp:revision>
  <dcterms:created xsi:type="dcterms:W3CDTF">2019-11-18T10:04:43Z</dcterms:created>
  <dcterms:modified xsi:type="dcterms:W3CDTF">2020-03-23T05:53:44Z</dcterms:modified>
</cp:coreProperties>
</file>