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56" r:id="rId2"/>
  </p:sldIdLst>
  <p:sldSz cx="38404800" cy="32918400"/>
  <p:notesSz cx="6858000" cy="9144000"/>
  <p:custDataLst>
    <p:tags r:id="rId4"/>
  </p:custDataLst>
  <p:defaultTextStyle>
    <a:defPPr>
      <a:defRPr lang="en-US"/>
    </a:defPPr>
    <a:lvl1pPr algn="l" rtl="0" eaLnBrk="0" fontAlgn="base" hangingPunct="0">
      <a:spcBef>
        <a:spcPct val="0"/>
      </a:spcBef>
      <a:spcAft>
        <a:spcPct val="0"/>
      </a:spcAft>
      <a:defRPr sz="9300" kern="1200">
        <a:solidFill>
          <a:schemeClr val="tx1"/>
        </a:solidFill>
        <a:latin typeface="Arial"/>
        <a:ea typeface="+mn-ea"/>
        <a:cs typeface="+mn-cs"/>
      </a:defRPr>
    </a:lvl1pPr>
    <a:lvl2pPr marL="457200" algn="l" rtl="0" eaLnBrk="0" fontAlgn="base" hangingPunct="0">
      <a:spcBef>
        <a:spcPct val="0"/>
      </a:spcBef>
      <a:spcAft>
        <a:spcPct val="0"/>
      </a:spcAft>
      <a:defRPr sz="9300" kern="1200">
        <a:solidFill>
          <a:schemeClr val="tx1"/>
        </a:solidFill>
        <a:latin typeface="Arial"/>
        <a:ea typeface="+mn-ea"/>
        <a:cs typeface="+mn-cs"/>
      </a:defRPr>
    </a:lvl2pPr>
    <a:lvl3pPr marL="914400" algn="l" rtl="0" eaLnBrk="0" fontAlgn="base" hangingPunct="0">
      <a:spcBef>
        <a:spcPct val="0"/>
      </a:spcBef>
      <a:spcAft>
        <a:spcPct val="0"/>
      </a:spcAft>
      <a:defRPr sz="9300" kern="1200">
        <a:solidFill>
          <a:schemeClr val="tx1"/>
        </a:solidFill>
        <a:latin typeface="Arial"/>
        <a:ea typeface="+mn-ea"/>
        <a:cs typeface="+mn-cs"/>
      </a:defRPr>
    </a:lvl3pPr>
    <a:lvl4pPr marL="1371600" algn="l" rtl="0" eaLnBrk="0" fontAlgn="base" hangingPunct="0">
      <a:spcBef>
        <a:spcPct val="0"/>
      </a:spcBef>
      <a:spcAft>
        <a:spcPct val="0"/>
      </a:spcAft>
      <a:defRPr sz="9300" kern="1200">
        <a:solidFill>
          <a:schemeClr val="tx1"/>
        </a:solidFill>
        <a:latin typeface="Arial"/>
        <a:ea typeface="+mn-ea"/>
        <a:cs typeface="+mn-cs"/>
      </a:defRPr>
    </a:lvl4pPr>
    <a:lvl5pPr marL="1828800" algn="l" rtl="0" eaLnBrk="0" fontAlgn="base" hangingPunct="0">
      <a:spcBef>
        <a:spcPct val="0"/>
      </a:spcBef>
      <a:spcAft>
        <a:spcPct val="0"/>
      </a:spcAft>
      <a:defRPr sz="9300" kern="1200">
        <a:solidFill>
          <a:schemeClr val="tx1"/>
        </a:solidFill>
        <a:latin typeface="Arial"/>
        <a:ea typeface="+mn-ea"/>
        <a:cs typeface="+mn-cs"/>
      </a:defRPr>
    </a:lvl5pPr>
    <a:lvl6pPr marL="2286000" algn="l" defTabSz="914400" rtl="0" eaLnBrk="1" latinLnBrk="0" hangingPunct="1">
      <a:defRPr sz="9300" kern="1200">
        <a:solidFill>
          <a:schemeClr val="tx1"/>
        </a:solidFill>
        <a:latin typeface="Arial"/>
        <a:ea typeface="+mn-ea"/>
        <a:cs typeface="+mn-cs"/>
      </a:defRPr>
    </a:lvl6pPr>
    <a:lvl7pPr marL="2743200" algn="l" defTabSz="914400" rtl="0" eaLnBrk="1" latinLnBrk="0" hangingPunct="1">
      <a:defRPr sz="9300" kern="1200">
        <a:solidFill>
          <a:schemeClr val="tx1"/>
        </a:solidFill>
        <a:latin typeface="Arial"/>
        <a:ea typeface="+mn-ea"/>
        <a:cs typeface="+mn-cs"/>
      </a:defRPr>
    </a:lvl7pPr>
    <a:lvl8pPr marL="3200400" algn="l" defTabSz="914400" rtl="0" eaLnBrk="1" latinLnBrk="0" hangingPunct="1">
      <a:defRPr sz="9300" kern="1200">
        <a:solidFill>
          <a:schemeClr val="tx1"/>
        </a:solidFill>
        <a:latin typeface="Arial"/>
        <a:ea typeface="+mn-ea"/>
        <a:cs typeface="+mn-cs"/>
      </a:defRPr>
    </a:lvl8pPr>
    <a:lvl9pPr marL="3657600" algn="l" defTabSz="914400" rtl="0" eaLnBrk="1" latinLnBrk="0" hangingPunct="1">
      <a:defRPr sz="9300" kern="1200">
        <a:solidFill>
          <a:schemeClr val="tx1"/>
        </a:solidFill>
        <a:latin typeface="Arial"/>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209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a:srgbClr val="99CBDF"/>
    <a:srgbClr val="0088CC"/>
    <a:srgbClr val="4D4D4D"/>
    <a:srgbClr val="777777"/>
    <a:srgbClr val="292929"/>
    <a:srgbClr val="1965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1" autoAdjust="0"/>
    <p:restoredTop sz="94648" autoAdjust="0"/>
  </p:normalViewPr>
  <p:slideViewPr>
    <p:cSldViewPr>
      <p:cViewPr>
        <p:scale>
          <a:sx n="30" d="100"/>
          <a:sy n="30" d="100"/>
        </p:scale>
        <p:origin x="-2058" y="-498"/>
      </p:cViewPr>
      <p:guideLst>
        <p:guide orient="horz" pos="10368"/>
        <p:guide pos="12096"/>
      </p:guideLst>
    </p:cSldViewPr>
  </p:slideViewPr>
  <p:notesTextViewPr>
    <p:cViewPr>
      <p:scale>
        <a:sx n="100" d="100"/>
        <a:sy n="100" d="100"/>
      </p:scale>
      <p:origin x="0" y="0"/>
    </p:cViewPr>
  </p:notesText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t" anchorCtr="0" compatLnSpc="1">
            <a:prstTxWarp prst="textNoShape">
              <a:avLst/>
            </a:prstTxWarp>
          </a:bodyPr>
          <a:lstStyle>
            <a:defPPr>
              <a:defRPr kern="1200" smtId="4294967295"/>
            </a:defPPr>
            <a:lvl1pPr eaLnBrk="1" hangingPunct="1">
              <a:defRPr sz="1200">
                <a:latin typeface="Arial" pitchFamily="34" charset="0"/>
              </a:defRPr>
            </a:lvl1pPr>
          </a:lstStyle>
          <a:p>
            <a:pPr>
              <a:defRPr/>
            </a:pPr>
            <a:endParaRPr lang="en-US"/>
          </a:p>
        </p:txBody>
      </p:sp>
      <p:sp>
        <p:nvSpPr>
          <p:cNvPr id="22531" name="Rectangle 3"/>
          <p:cNvSpPr>
            <a:spLocks noGrp="1" noChangeArrowheads="1"/>
          </p:cNvSpPr>
          <p:nvPr>
            <p:ph type="dt" idx="1"/>
          </p:nvPr>
        </p:nvSpPr>
        <p:spPr bwMode="auto">
          <a:xfrm>
            <a:off x="3884613"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t" anchorCtr="0" compatLnSpc="1">
            <a:prstTxWarp prst="textNoShape">
              <a:avLst/>
            </a:prstTxWarp>
          </a:bodyPr>
          <a:lstStyle>
            <a:defPPr>
              <a:defRPr kern="1200" smtId="4294967295"/>
            </a:defPPr>
            <a:lvl1pPr algn="r" eaLnBrk="1" hangingPunct="1">
              <a:defRPr sz="1200">
                <a:latin typeface="Arial" pitchFamily="34" charset="0"/>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1428750" y="685800"/>
            <a:ext cx="4000500" cy="3429000"/>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t" anchorCtr="0" compatLnSpc="1">
            <a:prstTxWarp prst="textNoShape">
              <a:avLst/>
            </a:prstTxWarp>
          </a:bodyPr>
          <a:lstStyle>
            <a:defPPr>
              <a:defRPr kern="1200" smtId="4294967295"/>
            </a:def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b" anchorCtr="0" compatLnSpc="1">
            <a:prstTxWarp prst="textNoShape">
              <a:avLst/>
            </a:prstTxWarp>
          </a:bodyPr>
          <a:lstStyle>
            <a:defPPr>
              <a:defRPr kern="1200" smtId="4294967295"/>
            </a:defPPr>
            <a:lvl1pPr eaLnBrk="1" hangingPunct="1">
              <a:defRPr sz="1200">
                <a:latin typeface="Arial" pitchFamily="34" charset="0"/>
              </a:defRPr>
            </a:lvl1pPr>
          </a:lstStyle>
          <a:p>
            <a:pPr>
              <a:defRPr/>
            </a:pPr>
            <a:endParaRPr lang="en-US"/>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b" anchorCtr="0" compatLnSpc="1">
            <a:prstTxWarp prst="textNoShape">
              <a:avLst/>
            </a:prstTxWarp>
          </a:bodyPr>
          <a:lstStyle>
            <a:defPPr>
              <a:defRPr kern="1200" smtId="4294967295"/>
            </a:defPPr>
            <a:lvl1pPr algn="r" eaLnBrk="1" hangingPunct="1">
              <a:defRPr sz="1200">
                <a:latin typeface="Arial" pitchFamily="34" charset="0"/>
              </a:defRPr>
            </a:lvl1pPr>
          </a:lstStyle>
          <a:p>
            <a:pPr>
              <a:defRPr/>
            </a:pPr>
            <a:fld id="{0904EBB3-4059-47A4-BFCF-521F719683C9}" type="slidenum">
              <a:rPr lang="en-US"/>
              <a:pPr>
                <a:defRPr/>
              </a:pPr>
              <a:t>‹#›</a:t>
            </a:fld>
            <a:endParaRPr lang="en-US"/>
          </a:p>
        </p:txBody>
      </p:sp>
    </p:spTree>
    <p:extLst>
      <p:ext uri="{BB962C8B-B14F-4D97-AF65-F5344CB8AC3E}">
        <p14:creationId xmlns:p14="http://schemas.microsoft.com/office/powerpoint/2010/main" val="35410608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defPPr>
              <a:defRPr kern="1200" smtId="4294967295"/>
            </a:defPPr>
            <a:lvl1pPr>
              <a:defRPr sz="9300">
                <a:solidFill>
                  <a:schemeClr val="tx1"/>
                </a:solidFill>
                <a:latin typeface="Arial"/>
              </a:defRPr>
            </a:lvl1pPr>
            <a:lvl2pPr marL="742950" indent="-285750">
              <a:defRPr sz="9300">
                <a:solidFill>
                  <a:schemeClr val="tx1"/>
                </a:solidFill>
                <a:latin typeface="Arial"/>
              </a:defRPr>
            </a:lvl2pPr>
            <a:lvl3pPr marL="1143000" indent="-228600">
              <a:defRPr sz="9300">
                <a:solidFill>
                  <a:schemeClr val="tx1"/>
                </a:solidFill>
                <a:latin typeface="Arial"/>
              </a:defRPr>
            </a:lvl3pPr>
            <a:lvl4pPr marL="1600200" indent="-228600">
              <a:defRPr sz="9300">
                <a:solidFill>
                  <a:schemeClr val="tx1"/>
                </a:solidFill>
                <a:latin typeface="Arial"/>
              </a:defRPr>
            </a:lvl4pPr>
            <a:lvl5pPr marL="2057400" indent="-228600">
              <a:defRPr sz="9300">
                <a:solidFill>
                  <a:schemeClr val="tx1"/>
                </a:solidFill>
                <a:latin typeface="Arial"/>
              </a:defRPr>
            </a:lvl5pPr>
            <a:lvl6pPr marL="2514600" indent="-228600" eaLnBrk="0" fontAlgn="base" hangingPunct="0">
              <a:spcBef>
                <a:spcPct val="0"/>
              </a:spcBef>
              <a:spcAft>
                <a:spcPct val="0"/>
              </a:spcAft>
              <a:defRPr sz="9300">
                <a:solidFill>
                  <a:schemeClr val="tx1"/>
                </a:solidFill>
                <a:latin typeface="Arial"/>
              </a:defRPr>
            </a:lvl6pPr>
            <a:lvl7pPr marL="2971800" indent="-228600" eaLnBrk="0" fontAlgn="base" hangingPunct="0">
              <a:spcBef>
                <a:spcPct val="0"/>
              </a:spcBef>
              <a:spcAft>
                <a:spcPct val="0"/>
              </a:spcAft>
              <a:defRPr sz="9300">
                <a:solidFill>
                  <a:schemeClr val="tx1"/>
                </a:solidFill>
                <a:latin typeface="Arial"/>
              </a:defRPr>
            </a:lvl7pPr>
            <a:lvl8pPr marL="3429000" indent="-228600" eaLnBrk="0" fontAlgn="base" hangingPunct="0">
              <a:spcBef>
                <a:spcPct val="0"/>
              </a:spcBef>
              <a:spcAft>
                <a:spcPct val="0"/>
              </a:spcAft>
              <a:defRPr sz="9300">
                <a:solidFill>
                  <a:schemeClr val="tx1"/>
                </a:solidFill>
                <a:latin typeface="Arial"/>
              </a:defRPr>
            </a:lvl8pPr>
            <a:lvl9pPr marL="3886200" indent="-228600" eaLnBrk="0" fontAlgn="base" hangingPunct="0">
              <a:spcBef>
                <a:spcPct val="0"/>
              </a:spcBef>
              <a:spcAft>
                <a:spcPct val="0"/>
              </a:spcAft>
              <a:defRPr sz="9300">
                <a:solidFill>
                  <a:schemeClr val="tx1"/>
                </a:solidFill>
                <a:latin typeface="Arial"/>
              </a:defRPr>
            </a:lvl9pPr>
          </a:lstStyle>
          <a:p>
            <a:fld id="{4A4A8E3B-9D6B-490C-AF68-CEC073066BAE}" type="slidenum">
              <a:rPr lang="en-US" sz="1200" smtClean="0"/>
              <a:t>1</a:t>
            </a:fld>
            <a:endParaRPr lang="en-US" sz="1200" smtClean="0"/>
          </a:p>
        </p:txBody>
      </p:sp>
      <p:sp>
        <p:nvSpPr>
          <p:cNvPr id="5123" name="Rectangle 2"/>
          <p:cNvSpPr>
            <a:spLocks noGrp="1" noRot="1" noChangeAspect="1" noChangeArrowheads="1" noTextEdit="1"/>
          </p:cNvSpPr>
          <p:nvPr>
            <p:ph type="sldImg"/>
          </p:nvPr>
        </p:nvSpPr>
        <p:spPr>
          <a:xfrm>
            <a:off x="1428750" y="685800"/>
            <a:ext cx="4000500" cy="3429000"/>
          </a:xfrm>
        </p:spPr>
      </p:sp>
      <p:sp>
        <p:nvSpPr>
          <p:cNvPr id="5124" name="Rectangle 3"/>
          <p:cNvSpPr>
            <a:spLocks noGrp="1" noChangeArrowheads="1"/>
          </p:cNvSpPr>
          <p:nvPr>
            <p:ph type="body" idx="1"/>
          </p:nvPr>
        </p:nvSpPr>
        <p:spPr>
          <a:noFill/>
        </p:spPr>
        <p:txBody>
          <a:bodyPr/>
          <a:lstStyle>
            <a:defPPr>
              <a:defRPr kern="1200" smtId="4294967295"/>
            </a:defPPr>
          </a:lstStyle>
          <a:p>
            <a:pPr eaLnBrk="1" hangingPunct="1"/>
            <a:endParaRPr lang="en-US" smtClean="0">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10226057"/>
            <a:ext cx="32644079" cy="7056120"/>
          </a:xfrm>
          <a:prstGeom prst="rect">
            <a:avLst/>
          </a:prstGeom>
        </p:spPr>
        <p:txBody>
          <a:bodyPr/>
          <a:lstStyle>
            <a:defPPr>
              <a:defRPr kern="1200" smtId="4294967295"/>
            </a:defPPr>
          </a:lstStyle>
          <a:p>
            <a:r>
              <a:rPr lang="en-US" smtClean="0"/>
              <a:t>Click to edit Master title style</a:t>
            </a:r>
            <a:endParaRPr lang="en-US"/>
          </a:p>
        </p:txBody>
      </p:sp>
      <p:sp>
        <p:nvSpPr>
          <p:cNvPr id="3" name="Subtitle 2"/>
          <p:cNvSpPr>
            <a:spLocks noGrp="1"/>
          </p:cNvSpPr>
          <p:nvPr>
            <p:ph type="subTitle" idx="1"/>
          </p:nvPr>
        </p:nvSpPr>
        <p:spPr>
          <a:xfrm>
            <a:off x="5760720" y="18653761"/>
            <a:ext cx="26883361" cy="8412480"/>
          </a:xfrm>
          <a:prstGeom prst="rect">
            <a:avLst/>
          </a:prstGeom>
        </p:spPr>
        <p:txBody>
          <a:bodyPr/>
          <a:lstStyle>
            <a:defPPr>
              <a:defRPr kern="1200" smtId="4294967295"/>
            </a:defPPr>
            <a:lvl1pPr marL="0" indent="0" algn="ctr">
              <a:buNone/>
              <a:defRPr>
                <a:solidFill>
                  <a:schemeClr val="tx1">
                    <a:tint val="75000"/>
                  </a:schemeClr>
                </a:solidFill>
              </a:defRPr>
            </a:lvl1pPr>
            <a:lvl2pPr marL="2192059" indent="0" algn="ctr">
              <a:buNone/>
              <a:defRPr>
                <a:solidFill>
                  <a:schemeClr val="tx1">
                    <a:tint val="75000"/>
                  </a:schemeClr>
                </a:solidFill>
              </a:defRPr>
            </a:lvl2pPr>
            <a:lvl3pPr marL="4384128" indent="0" algn="ctr">
              <a:buNone/>
              <a:defRPr>
                <a:solidFill>
                  <a:schemeClr val="tx1">
                    <a:tint val="75000"/>
                  </a:schemeClr>
                </a:solidFill>
              </a:defRPr>
            </a:lvl3pPr>
            <a:lvl4pPr marL="6576187" indent="0" algn="ctr">
              <a:buNone/>
              <a:defRPr>
                <a:solidFill>
                  <a:schemeClr val="tx1">
                    <a:tint val="75000"/>
                  </a:schemeClr>
                </a:solidFill>
              </a:defRPr>
            </a:lvl4pPr>
            <a:lvl5pPr marL="8768256" indent="0" algn="ctr">
              <a:buNone/>
              <a:defRPr>
                <a:solidFill>
                  <a:schemeClr val="tx1">
                    <a:tint val="75000"/>
                  </a:schemeClr>
                </a:solidFill>
              </a:defRPr>
            </a:lvl5pPr>
            <a:lvl6pPr marL="10960315" indent="0" algn="ctr">
              <a:buNone/>
              <a:defRPr>
                <a:solidFill>
                  <a:schemeClr val="tx1">
                    <a:tint val="75000"/>
                  </a:schemeClr>
                </a:solidFill>
              </a:defRPr>
            </a:lvl6pPr>
            <a:lvl7pPr marL="13152379" indent="0" algn="ctr">
              <a:buNone/>
              <a:defRPr>
                <a:solidFill>
                  <a:schemeClr val="tx1">
                    <a:tint val="75000"/>
                  </a:schemeClr>
                </a:solidFill>
              </a:defRPr>
            </a:lvl7pPr>
            <a:lvl8pPr marL="15344439" indent="0" algn="ctr">
              <a:buNone/>
              <a:defRPr>
                <a:solidFill>
                  <a:schemeClr val="tx1">
                    <a:tint val="75000"/>
                  </a:schemeClr>
                </a:solidFill>
              </a:defRPr>
            </a:lvl8pPr>
            <a:lvl9pPr marL="1753650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1920240" y="30510497"/>
            <a:ext cx="8961120" cy="1752600"/>
          </a:xfrm>
          <a:prstGeom prst="rect">
            <a:avLst/>
          </a:prstGeom>
        </p:spPr>
        <p:txBody>
          <a:bodyPr/>
          <a:lstStyle>
            <a:defPPr>
              <a:defRPr kern="1200" smtId="4294967295"/>
            </a:defPPr>
          </a:lstStyle>
          <a:p>
            <a:pPr>
              <a:defRPr/>
            </a:pPr>
            <a:endParaRPr lang="en-US"/>
          </a:p>
        </p:txBody>
      </p:sp>
      <p:sp>
        <p:nvSpPr>
          <p:cNvPr id="5" name="Footer Placeholder 4"/>
          <p:cNvSpPr>
            <a:spLocks noGrp="1"/>
          </p:cNvSpPr>
          <p:nvPr>
            <p:ph type="ftr" sz="quarter" idx="11"/>
          </p:nvPr>
        </p:nvSpPr>
        <p:spPr>
          <a:xfrm>
            <a:off x="13121639" y="30510497"/>
            <a:ext cx="12161520" cy="1752600"/>
          </a:xfrm>
          <a:prstGeom prst="rect">
            <a:avLst/>
          </a:prstGeom>
        </p:spPr>
        <p:txBody>
          <a:bodyPr/>
          <a:lstStyle>
            <a:defPPr>
              <a:defRPr kern="1200" smtId="4294967295"/>
            </a:defPPr>
          </a:lstStyle>
          <a:p>
            <a:pPr>
              <a:defRPr/>
            </a:pPr>
            <a:endParaRPr lang="en-US"/>
          </a:p>
        </p:txBody>
      </p:sp>
      <p:sp>
        <p:nvSpPr>
          <p:cNvPr id="6" name="Slide Number Placeholder 5"/>
          <p:cNvSpPr>
            <a:spLocks noGrp="1"/>
          </p:cNvSpPr>
          <p:nvPr>
            <p:ph type="sldNum" sz="quarter" idx="12"/>
          </p:nvPr>
        </p:nvSpPr>
        <p:spPr>
          <a:xfrm>
            <a:off x="27523439" y="30510497"/>
            <a:ext cx="8961120" cy="1752600"/>
          </a:xfrm>
          <a:prstGeom prst="rect">
            <a:avLst/>
          </a:prstGeom>
        </p:spPr>
        <p:txBody>
          <a:bodyPr/>
          <a:lstStyle>
            <a:defPPr>
              <a:defRPr kern="1200" smtId="4294967295"/>
            </a:defPPr>
          </a:lstStyle>
          <a:p>
            <a:pPr>
              <a:defRPr/>
            </a:pPr>
            <a:fld id="{6A772A87-9EFB-4A59-B714-D28C338C36D7}" type="slidenum">
              <a:rPr lang="en-US" smtClean="0"/>
              <a:pPr>
                <a:defRPr/>
              </a:pPr>
              <a:t>‹#›</a:t>
            </a:fld>
            <a:endParaRPr lang="en-US"/>
          </a:p>
        </p:txBody>
      </p:sp>
    </p:spTree>
    <p:extLst>
      <p:ext uri="{BB962C8B-B14F-4D97-AF65-F5344CB8AC3E}">
        <p14:creationId xmlns:p14="http://schemas.microsoft.com/office/powerpoint/2010/main" val="2732398434"/>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920240" y="1318262"/>
            <a:ext cx="34564321" cy="5486400"/>
          </a:xfrm>
          <a:prstGeom prst="rect">
            <a:avLst/>
          </a:prstGeom>
        </p:spPr>
        <p:txBody>
          <a:bodyPr/>
          <a:lstStyle>
            <a:defPPr>
              <a:defRPr kern="1200" smtId="4294967295"/>
            </a:defPPr>
          </a:lstStyle>
          <a:p>
            <a:r>
              <a:rPr lang="en-US" smtClean="0"/>
              <a:t>Click to edit Master title style</a:t>
            </a:r>
            <a:endParaRPr lang="en-US"/>
          </a:p>
        </p:txBody>
      </p:sp>
      <p:sp>
        <p:nvSpPr>
          <p:cNvPr id="3" name="Vertical Text Placeholder 2"/>
          <p:cNvSpPr>
            <a:spLocks noGrp="1"/>
          </p:cNvSpPr>
          <p:nvPr>
            <p:ph type="body" orient="vert" idx="1"/>
          </p:nvPr>
        </p:nvSpPr>
        <p:spPr>
          <a:xfrm>
            <a:off x="1920240" y="7680982"/>
            <a:ext cx="34564321" cy="21724621"/>
          </a:xfrm>
          <a:prstGeom prst="rect">
            <a:avLst/>
          </a:prstGeom>
        </p:spPr>
        <p:txBody>
          <a:bodyPr vert="eaVert"/>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1920240" y="30510497"/>
            <a:ext cx="8961120" cy="1752600"/>
          </a:xfrm>
          <a:prstGeom prst="rect">
            <a:avLst/>
          </a:prstGeom>
        </p:spPr>
        <p:txBody>
          <a:bodyPr/>
          <a:lstStyle>
            <a:defPPr>
              <a:defRPr kern="1200" smtId="4294967295"/>
            </a:defPPr>
          </a:lstStyle>
          <a:p>
            <a:pPr>
              <a:defRPr/>
            </a:pPr>
            <a:endParaRPr lang="en-US"/>
          </a:p>
        </p:txBody>
      </p:sp>
      <p:sp>
        <p:nvSpPr>
          <p:cNvPr id="5" name="Footer Placeholder 4"/>
          <p:cNvSpPr>
            <a:spLocks noGrp="1"/>
          </p:cNvSpPr>
          <p:nvPr>
            <p:ph type="ftr" sz="quarter" idx="11"/>
          </p:nvPr>
        </p:nvSpPr>
        <p:spPr>
          <a:xfrm>
            <a:off x="13121639" y="30510497"/>
            <a:ext cx="12161520" cy="1752600"/>
          </a:xfrm>
          <a:prstGeom prst="rect">
            <a:avLst/>
          </a:prstGeom>
        </p:spPr>
        <p:txBody>
          <a:bodyPr/>
          <a:lstStyle>
            <a:defPPr>
              <a:defRPr kern="1200" smtId="4294967295"/>
            </a:defPPr>
          </a:lstStyle>
          <a:p>
            <a:pPr>
              <a:defRPr/>
            </a:pPr>
            <a:endParaRPr lang="en-US"/>
          </a:p>
        </p:txBody>
      </p:sp>
      <p:sp>
        <p:nvSpPr>
          <p:cNvPr id="6" name="Slide Number Placeholder 5"/>
          <p:cNvSpPr>
            <a:spLocks noGrp="1"/>
          </p:cNvSpPr>
          <p:nvPr>
            <p:ph type="sldNum" sz="quarter" idx="12"/>
          </p:nvPr>
        </p:nvSpPr>
        <p:spPr>
          <a:xfrm>
            <a:off x="27523439" y="30510497"/>
            <a:ext cx="8961120" cy="1752600"/>
          </a:xfrm>
          <a:prstGeom prst="rect">
            <a:avLst/>
          </a:prstGeom>
        </p:spPr>
        <p:txBody>
          <a:bodyPr/>
          <a:lstStyle>
            <a:defPPr>
              <a:defRPr kern="1200" smtId="4294967295"/>
            </a:defPPr>
          </a:lstStyle>
          <a:p>
            <a:pPr>
              <a:defRPr/>
            </a:pPr>
            <a:fld id="{1C716397-C366-46B4-B05D-57C860DDE9E4}" type="slidenum">
              <a:rPr lang="en-US" smtClean="0"/>
              <a:pPr>
                <a:defRPr/>
              </a:pPr>
              <a:t>‹#›</a:t>
            </a:fld>
            <a:endParaRPr lang="en-US"/>
          </a:p>
        </p:txBody>
      </p:sp>
    </p:spTree>
    <p:extLst>
      <p:ext uri="{BB962C8B-B14F-4D97-AF65-F5344CB8AC3E}">
        <p14:creationId xmlns:p14="http://schemas.microsoft.com/office/powerpoint/2010/main" val="280986202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0358810" y="6324600"/>
            <a:ext cx="46659164" cy="134820658"/>
          </a:xfrm>
          <a:prstGeom prst="rect">
            <a:avLst/>
          </a:prstGeom>
        </p:spPr>
        <p:txBody>
          <a:bodyPr vert="eaVert"/>
          <a:lstStyle>
            <a:defPPr>
              <a:defRPr kern="1200" smtId="4294967295"/>
            </a:defPPr>
          </a:lstStyle>
          <a:p>
            <a:r>
              <a:rPr lang="en-US" smtClean="0"/>
              <a:t>Click to edit Master title style</a:t>
            </a:r>
            <a:endParaRPr lang="en-US"/>
          </a:p>
        </p:txBody>
      </p:sp>
      <p:sp>
        <p:nvSpPr>
          <p:cNvPr id="3" name="Vertical Text Placeholder 2"/>
          <p:cNvSpPr>
            <a:spLocks noGrp="1"/>
          </p:cNvSpPr>
          <p:nvPr>
            <p:ph type="body" orient="vert" idx="1"/>
          </p:nvPr>
        </p:nvSpPr>
        <p:spPr>
          <a:xfrm>
            <a:off x="10367964" y="6324600"/>
            <a:ext cx="139350750" cy="134820658"/>
          </a:xfrm>
          <a:prstGeom prst="rect">
            <a:avLst/>
          </a:prstGeom>
        </p:spPr>
        <p:txBody>
          <a:bodyPr vert="eaVert"/>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1920240" y="30510497"/>
            <a:ext cx="8961120" cy="1752600"/>
          </a:xfrm>
          <a:prstGeom prst="rect">
            <a:avLst/>
          </a:prstGeom>
        </p:spPr>
        <p:txBody>
          <a:bodyPr/>
          <a:lstStyle>
            <a:defPPr>
              <a:defRPr kern="1200" smtId="4294967295"/>
            </a:defPPr>
          </a:lstStyle>
          <a:p>
            <a:pPr>
              <a:defRPr/>
            </a:pPr>
            <a:endParaRPr lang="en-US"/>
          </a:p>
        </p:txBody>
      </p:sp>
      <p:sp>
        <p:nvSpPr>
          <p:cNvPr id="5" name="Footer Placeholder 4"/>
          <p:cNvSpPr>
            <a:spLocks noGrp="1"/>
          </p:cNvSpPr>
          <p:nvPr>
            <p:ph type="ftr" sz="quarter" idx="11"/>
          </p:nvPr>
        </p:nvSpPr>
        <p:spPr>
          <a:xfrm>
            <a:off x="13121639" y="30510497"/>
            <a:ext cx="12161520" cy="1752600"/>
          </a:xfrm>
          <a:prstGeom prst="rect">
            <a:avLst/>
          </a:prstGeom>
        </p:spPr>
        <p:txBody>
          <a:bodyPr/>
          <a:lstStyle>
            <a:defPPr>
              <a:defRPr kern="1200" smtId="4294967295"/>
            </a:defPPr>
          </a:lstStyle>
          <a:p>
            <a:pPr>
              <a:defRPr/>
            </a:pPr>
            <a:endParaRPr lang="en-US"/>
          </a:p>
        </p:txBody>
      </p:sp>
      <p:sp>
        <p:nvSpPr>
          <p:cNvPr id="6" name="Slide Number Placeholder 5"/>
          <p:cNvSpPr>
            <a:spLocks noGrp="1"/>
          </p:cNvSpPr>
          <p:nvPr>
            <p:ph type="sldNum" sz="quarter" idx="12"/>
          </p:nvPr>
        </p:nvSpPr>
        <p:spPr>
          <a:xfrm>
            <a:off x="27523439" y="30510497"/>
            <a:ext cx="8961120" cy="1752600"/>
          </a:xfrm>
          <a:prstGeom prst="rect">
            <a:avLst/>
          </a:prstGeom>
        </p:spPr>
        <p:txBody>
          <a:bodyPr/>
          <a:lstStyle>
            <a:defPPr>
              <a:defRPr kern="1200" smtId="4294967295"/>
            </a:defPPr>
          </a:lstStyle>
          <a:p>
            <a:pPr>
              <a:defRPr/>
            </a:pPr>
            <a:fld id="{CA8D3D64-E839-47B4-9B81-FC16B71F21F1}" type="slidenum">
              <a:rPr lang="en-US" smtClean="0"/>
              <a:pPr>
                <a:defRPr/>
              </a:pPr>
              <a:t>‹#›</a:t>
            </a:fld>
            <a:endParaRPr lang="en-US"/>
          </a:p>
        </p:txBody>
      </p:sp>
    </p:spTree>
    <p:extLst>
      <p:ext uri="{BB962C8B-B14F-4D97-AF65-F5344CB8AC3E}">
        <p14:creationId xmlns:p14="http://schemas.microsoft.com/office/powerpoint/2010/main" val="68647770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20240" y="1318262"/>
            <a:ext cx="34564321" cy="5486400"/>
          </a:xfrm>
          <a:prstGeom prst="rect">
            <a:avLst/>
          </a:prstGeom>
        </p:spPr>
        <p:txBody>
          <a:bodyPr/>
          <a:lstStyle>
            <a:defPPr>
              <a:defRPr kern="1200" smtId="4294967295"/>
            </a:defPPr>
          </a:lstStyle>
          <a:p>
            <a:r>
              <a:rPr lang="en-US" smtClean="0"/>
              <a:t>Click to edit Master title style</a:t>
            </a:r>
            <a:endParaRPr lang="en-US"/>
          </a:p>
        </p:txBody>
      </p:sp>
      <p:sp>
        <p:nvSpPr>
          <p:cNvPr id="3" name="Content Placeholder 2"/>
          <p:cNvSpPr>
            <a:spLocks noGrp="1"/>
          </p:cNvSpPr>
          <p:nvPr>
            <p:ph idx="1"/>
          </p:nvPr>
        </p:nvSpPr>
        <p:spPr>
          <a:xfrm>
            <a:off x="1920240" y="7680982"/>
            <a:ext cx="34564321" cy="21724621"/>
          </a:xfrm>
          <a:prstGeom prst="rect">
            <a:avLst/>
          </a:prstGeom>
        </p:spPr>
        <p:txBody>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1920240" y="30510497"/>
            <a:ext cx="8961120" cy="1752600"/>
          </a:xfrm>
          <a:prstGeom prst="rect">
            <a:avLst/>
          </a:prstGeom>
        </p:spPr>
        <p:txBody>
          <a:bodyPr/>
          <a:lstStyle>
            <a:defPPr>
              <a:defRPr kern="1200" smtId="4294967295"/>
            </a:defPPr>
          </a:lstStyle>
          <a:p>
            <a:pPr>
              <a:defRPr/>
            </a:pPr>
            <a:endParaRPr lang="en-US"/>
          </a:p>
        </p:txBody>
      </p:sp>
      <p:sp>
        <p:nvSpPr>
          <p:cNvPr id="5" name="Footer Placeholder 4"/>
          <p:cNvSpPr>
            <a:spLocks noGrp="1"/>
          </p:cNvSpPr>
          <p:nvPr>
            <p:ph type="ftr" sz="quarter" idx="11"/>
          </p:nvPr>
        </p:nvSpPr>
        <p:spPr>
          <a:xfrm>
            <a:off x="13121639" y="30510497"/>
            <a:ext cx="12161520" cy="1752600"/>
          </a:xfrm>
          <a:prstGeom prst="rect">
            <a:avLst/>
          </a:prstGeom>
        </p:spPr>
        <p:txBody>
          <a:bodyPr/>
          <a:lstStyle>
            <a:defPPr>
              <a:defRPr kern="1200" smtId="4294967295"/>
            </a:defPPr>
          </a:lstStyle>
          <a:p>
            <a:pPr>
              <a:defRPr/>
            </a:pPr>
            <a:endParaRPr lang="en-US"/>
          </a:p>
        </p:txBody>
      </p:sp>
      <p:sp>
        <p:nvSpPr>
          <p:cNvPr id="6" name="Slide Number Placeholder 5"/>
          <p:cNvSpPr>
            <a:spLocks noGrp="1"/>
          </p:cNvSpPr>
          <p:nvPr>
            <p:ph type="sldNum" sz="quarter" idx="12"/>
          </p:nvPr>
        </p:nvSpPr>
        <p:spPr>
          <a:xfrm>
            <a:off x="27523439" y="30510497"/>
            <a:ext cx="8961120" cy="1752600"/>
          </a:xfrm>
          <a:prstGeom prst="rect">
            <a:avLst/>
          </a:prstGeom>
        </p:spPr>
        <p:txBody>
          <a:bodyPr/>
          <a:lstStyle>
            <a:defPPr>
              <a:defRPr kern="1200" smtId="4294967295"/>
            </a:defPPr>
          </a:lstStyle>
          <a:p>
            <a:pPr>
              <a:defRPr/>
            </a:pPr>
            <a:fld id="{42C0539F-F7AC-4623-B222-D41D42DB0622}" type="slidenum">
              <a:rPr lang="en-US" smtClean="0"/>
              <a:pPr>
                <a:defRPr/>
              </a:pPr>
              <a:t>‹#›</a:t>
            </a:fld>
            <a:endParaRPr lang="en-US"/>
          </a:p>
        </p:txBody>
      </p:sp>
    </p:spTree>
    <p:extLst>
      <p:ext uri="{BB962C8B-B14F-4D97-AF65-F5344CB8AC3E}">
        <p14:creationId xmlns:p14="http://schemas.microsoft.com/office/powerpoint/2010/main" val="29346793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4" y="21153137"/>
            <a:ext cx="32644079" cy="6537960"/>
          </a:xfrm>
          <a:prstGeom prst="rect">
            <a:avLst/>
          </a:prstGeom>
        </p:spPr>
        <p:txBody>
          <a:bodyPr anchor="t"/>
          <a:lstStyle>
            <a:defPPr>
              <a:defRPr kern="1200" smtId="4294967295"/>
            </a:defPPr>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033714" y="13952244"/>
            <a:ext cx="32644079" cy="7200898"/>
          </a:xfrm>
          <a:prstGeom prst="rect">
            <a:avLst/>
          </a:prstGeom>
        </p:spPr>
        <p:txBody>
          <a:bodyPr anchor="b"/>
          <a:lstStyle>
            <a:defPPr>
              <a:defRPr kern="1200" smtId="4294967295"/>
            </a:defPPr>
            <a:lvl1pPr marL="0" indent="0">
              <a:buNone/>
              <a:defRPr sz="9600">
                <a:solidFill>
                  <a:schemeClr val="tx1">
                    <a:tint val="75000"/>
                  </a:schemeClr>
                </a:solidFill>
              </a:defRPr>
            </a:lvl1pPr>
            <a:lvl2pPr marL="2192059" indent="0">
              <a:buNone/>
              <a:defRPr sz="8600">
                <a:solidFill>
                  <a:schemeClr val="tx1">
                    <a:tint val="75000"/>
                  </a:schemeClr>
                </a:solidFill>
              </a:defRPr>
            </a:lvl2pPr>
            <a:lvl3pPr marL="4384128" indent="0">
              <a:buNone/>
              <a:defRPr sz="7700">
                <a:solidFill>
                  <a:schemeClr val="tx1">
                    <a:tint val="75000"/>
                  </a:schemeClr>
                </a:solidFill>
              </a:defRPr>
            </a:lvl3pPr>
            <a:lvl4pPr marL="6576187" indent="0">
              <a:buNone/>
              <a:defRPr sz="6700">
                <a:solidFill>
                  <a:schemeClr val="tx1">
                    <a:tint val="75000"/>
                  </a:schemeClr>
                </a:solidFill>
              </a:defRPr>
            </a:lvl4pPr>
            <a:lvl5pPr marL="8768256" indent="0">
              <a:buNone/>
              <a:defRPr sz="6700">
                <a:solidFill>
                  <a:schemeClr val="tx1">
                    <a:tint val="75000"/>
                  </a:schemeClr>
                </a:solidFill>
              </a:defRPr>
            </a:lvl5pPr>
            <a:lvl6pPr marL="10960315" indent="0">
              <a:buNone/>
              <a:defRPr sz="6700">
                <a:solidFill>
                  <a:schemeClr val="tx1">
                    <a:tint val="75000"/>
                  </a:schemeClr>
                </a:solidFill>
              </a:defRPr>
            </a:lvl6pPr>
            <a:lvl7pPr marL="13152379" indent="0">
              <a:buNone/>
              <a:defRPr sz="6700">
                <a:solidFill>
                  <a:schemeClr val="tx1">
                    <a:tint val="75000"/>
                  </a:schemeClr>
                </a:solidFill>
              </a:defRPr>
            </a:lvl7pPr>
            <a:lvl8pPr marL="15344439" indent="0">
              <a:buNone/>
              <a:defRPr sz="6700">
                <a:solidFill>
                  <a:schemeClr val="tx1">
                    <a:tint val="75000"/>
                  </a:schemeClr>
                </a:solidFill>
              </a:defRPr>
            </a:lvl8pPr>
            <a:lvl9pPr marL="17536506"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1920240" y="30510497"/>
            <a:ext cx="8961120" cy="1752600"/>
          </a:xfrm>
          <a:prstGeom prst="rect">
            <a:avLst/>
          </a:prstGeom>
        </p:spPr>
        <p:txBody>
          <a:bodyPr/>
          <a:lstStyle>
            <a:defPPr>
              <a:defRPr kern="1200" smtId="4294967295"/>
            </a:defPPr>
          </a:lstStyle>
          <a:p>
            <a:pPr>
              <a:defRPr/>
            </a:pPr>
            <a:endParaRPr lang="en-US"/>
          </a:p>
        </p:txBody>
      </p:sp>
      <p:sp>
        <p:nvSpPr>
          <p:cNvPr id="5" name="Footer Placeholder 4"/>
          <p:cNvSpPr>
            <a:spLocks noGrp="1"/>
          </p:cNvSpPr>
          <p:nvPr>
            <p:ph type="ftr" sz="quarter" idx="11"/>
          </p:nvPr>
        </p:nvSpPr>
        <p:spPr>
          <a:xfrm>
            <a:off x="13121639" y="30510497"/>
            <a:ext cx="12161520" cy="1752600"/>
          </a:xfrm>
          <a:prstGeom prst="rect">
            <a:avLst/>
          </a:prstGeom>
        </p:spPr>
        <p:txBody>
          <a:bodyPr/>
          <a:lstStyle>
            <a:defPPr>
              <a:defRPr kern="1200" smtId="4294967295"/>
            </a:defPPr>
          </a:lstStyle>
          <a:p>
            <a:pPr>
              <a:defRPr/>
            </a:pPr>
            <a:endParaRPr lang="en-US"/>
          </a:p>
        </p:txBody>
      </p:sp>
      <p:sp>
        <p:nvSpPr>
          <p:cNvPr id="6" name="Slide Number Placeholder 5"/>
          <p:cNvSpPr>
            <a:spLocks noGrp="1"/>
          </p:cNvSpPr>
          <p:nvPr>
            <p:ph type="sldNum" sz="quarter" idx="12"/>
          </p:nvPr>
        </p:nvSpPr>
        <p:spPr>
          <a:xfrm>
            <a:off x="27523439" y="30510497"/>
            <a:ext cx="8961120" cy="1752600"/>
          </a:xfrm>
          <a:prstGeom prst="rect">
            <a:avLst/>
          </a:prstGeom>
        </p:spPr>
        <p:txBody>
          <a:bodyPr/>
          <a:lstStyle>
            <a:defPPr>
              <a:defRPr kern="1200" smtId="4294967295"/>
            </a:defPPr>
          </a:lstStyle>
          <a:p>
            <a:pPr>
              <a:defRPr/>
            </a:pPr>
            <a:fld id="{65AF9EBA-5D2A-4218-97EB-9D0BF6CD29E7}" type="slidenum">
              <a:rPr lang="en-US" smtClean="0"/>
              <a:pPr>
                <a:defRPr/>
              </a:pPr>
              <a:t>‹#›</a:t>
            </a:fld>
            <a:endParaRPr lang="en-US"/>
          </a:p>
        </p:txBody>
      </p:sp>
    </p:spTree>
    <p:extLst>
      <p:ext uri="{BB962C8B-B14F-4D97-AF65-F5344CB8AC3E}">
        <p14:creationId xmlns:p14="http://schemas.microsoft.com/office/powerpoint/2010/main" val="368364889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20240" y="1318262"/>
            <a:ext cx="34564321" cy="5486400"/>
          </a:xfrm>
          <a:prstGeom prst="rect">
            <a:avLst/>
          </a:prstGeom>
        </p:spPr>
        <p:txBody>
          <a:bodyPr/>
          <a:lstStyle>
            <a:defPPr>
              <a:defRPr kern="1200" smtId="4294967295"/>
            </a:defPPr>
          </a:lstStyle>
          <a:p>
            <a:r>
              <a:rPr lang="en-US" smtClean="0"/>
              <a:t>Click to edit Master title style</a:t>
            </a:r>
            <a:endParaRPr lang="en-US"/>
          </a:p>
        </p:txBody>
      </p:sp>
      <p:sp>
        <p:nvSpPr>
          <p:cNvPr id="3" name="Content Placeholder 2"/>
          <p:cNvSpPr>
            <a:spLocks noGrp="1"/>
          </p:cNvSpPr>
          <p:nvPr>
            <p:ph sz="half" idx="1"/>
          </p:nvPr>
        </p:nvSpPr>
        <p:spPr>
          <a:xfrm>
            <a:off x="10367970" y="36865561"/>
            <a:ext cx="93004959" cy="104279700"/>
          </a:xfrm>
          <a:prstGeom prst="rect">
            <a:avLst/>
          </a:prstGeom>
        </p:spPr>
        <p:txBody>
          <a:bodyPr/>
          <a:lstStyle>
            <a:defPPr>
              <a:defRPr kern="1200" smtId="4294967295"/>
            </a:defPPr>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4013000" y="36865561"/>
            <a:ext cx="93004959" cy="104279700"/>
          </a:xfrm>
          <a:prstGeom prst="rect">
            <a:avLst/>
          </a:prstGeom>
        </p:spPr>
        <p:txBody>
          <a:bodyPr/>
          <a:lstStyle>
            <a:defPPr>
              <a:defRPr kern="1200" smtId="4294967295"/>
            </a:defPPr>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920240" y="30510497"/>
            <a:ext cx="8961120" cy="1752600"/>
          </a:xfrm>
          <a:prstGeom prst="rect">
            <a:avLst/>
          </a:prstGeom>
        </p:spPr>
        <p:txBody>
          <a:bodyPr/>
          <a:lstStyle>
            <a:defPPr>
              <a:defRPr kern="1200" smtId="4294967295"/>
            </a:defPPr>
          </a:lstStyle>
          <a:p>
            <a:pPr>
              <a:defRPr/>
            </a:pPr>
            <a:endParaRPr lang="en-US"/>
          </a:p>
        </p:txBody>
      </p:sp>
      <p:sp>
        <p:nvSpPr>
          <p:cNvPr id="6" name="Footer Placeholder 5"/>
          <p:cNvSpPr>
            <a:spLocks noGrp="1"/>
          </p:cNvSpPr>
          <p:nvPr>
            <p:ph type="ftr" sz="quarter" idx="11"/>
          </p:nvPr>
        </p:nvSpPr>
        <p:spPr>
          <a:xfrm>
            <a:off x="13121639" y="30510497"/>
            <a:ext cx="12161520" cy="1752600"/>
          </a:xfrm>
          <a:prstGeom prst="rect">
            <a:avLst/>
          </a:prstGeom>
        </p:spPr>
        <p:txBody>
          <a:bodyPr/>
          <a:lstStyle>
            <a:defPPr>
              <a:defRPr kern="1200" smtId="4294967295"/>
            </a:defPPr>
          </a:lstStyle>
          <a:p>
            <a:pPr>
              <a:defRPr/>
            </a:pPr>
            <a:endParaRPr lang="en-US"/>
          </a:p>
        </p:txBody>
      </p:sp>
      <p:sp>
        <p:nvSpPr>
          <p:cNvPr id="7" name="Slide Number Placeholder 6"/>
          <p:cNvSpPr>
            <a:spLocks noGrp="1"/>
          </p:cNvSpPr>
          <p:nvPr>
            <p:ph type="sldNum" sz="quarter" idx="12"/>
          </p:nvPr>
        </p:nvSpPr>
        <p:spPr>
          <a:xfrm>
            <a:off x="27523439" y="30510497"/>
            <a:ext cx="8961120" cy="1752600"/>
          </a:xfrm>
          <a:prstGeom prst="rect">
            <a:avLst/>
          </a:prstGeom>
        </p:spPr>
        <p:txBody>
          <a:bodyPr/>
          <a:lstStyle>
            <a:defPPr>
              <a:defRPr kern="1200" smtId="4294967295"/>
            </a:defPPr>
          </a:lstStyle>
          <a:p>
            <a:pPr>
              <a:defRPr/>
            </a:pPr>
            <a:fld id="{190C9D31-53B0-4640-A79B-1A4610E7FBCA}" type="slidenum">
              <a:rPr lang="en-US" smtClean="0"/>
              <a:pPr>
                <a:defRPr/>
              </a:pPr>
              <a:t>‹#›</a:t>
            </a:fld>
            <a:endParaRPr lang="en-US"/>
          </a:p>
        </p:txBody>
      </p:sp>
    </p:spTree>
    <p:extLst>
      <p:ext uri="{BB962C8B-B14F-4D97-AF65-F5344CB8AC3E}">
        <p14:creationId xmlns:p14="http://schemas.microsoft.com/office/powerpoint/2010/main" val="4155319351"/>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20240" y="1318262"/>
            <a:ext cx="34564321" cy="5486400"/>
          </a:xfrm>
          <a:prstGeom prst="rect">
            <a:avLst/>
          </a:prstGeom>
        </p:spPr>
        <p:txBody>
          <a:bodyPr/>
          <a:lstStyle>
            <a:defPPr>
              <a:defRPr kern="1200" smtId="4294967295"/>
            </a:defPPr>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920240" y="7368542"/>
            <a:ext cx="16968789" cy="3070858"/>
          </a:xfrm>
          <a:prstGeom prst="rect">
            <a:avLst/>
          </a:prstGeom>
        </p:spPr>
        <p:txBody>
          <a:bodyPr anchor="b"/>
          <a:lstStyle>
            <a:defPPr>
              <a:defRPr kern="1200" smtId="4294967295"/>
            </a:defPPr>
            <a:lvl1pPr marL="0" indent="0">
              <a:buNone/>
              <a:defRPr sz="11500" b="1"/>
            </a:lvl1pPr>
            <a:lvl2pPr marL="2192059" indent="0">
              <a:buNone/>
              <a:defRPr sz="9600" b="1"/>
            </a:lvl2pPr>
            <a:lvl3pPr marL="4384128" indent="0">
              <a:buNone/>
              <a:defRPr sz="8600" b="1"/>
            </a:lvl3pPr>
            <a:lvl4pPr marL="6576187" indent="0">
              <a:buNone/>
              <a:defRPr sz="7700" b="1"/>
            </a:lvl4pPr>
            <a:lvl5pPr marL="8768256" indent="0">
              <a:buNone/>
              <a:defRPr sz="7700" b="1"/>
            </a:lvl5pPr>
            <a:lvl6pPr marL="10960315" indent="0">
              <a:buNone/>
              <a:defRPr sz="7700" b="1"/>
            </a:lvl6pPr>
            <a:lvl7pPr marL="13152379" indent="0">
              <a:buNone/>
              <a:defRPr sz="7700" b="1"/>
            </a:lvl7pPr>
            <a:lvl8pPr marL="15344439" indent="0">
              <a:buNone/>
              <a:defRPr sz="7700" b="1"/>
            </a:lvl8pPr>
            <a:lvl9pPr marL="17536506"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1920240" y="10439400"/>
            <a:ext cx="16968789" cy="18966182"/>
          </a:xfrm>
          <a:prstGeom prst="rect">
            <a:avLst/>
          </a:prstGeom>
        </p:spPr>
        <p:txBody>
          <a:bodyPr/>
          <a:lstStyle>
            <a:defPPr>
              <a:defRPr kern="1200" smtId="4294967295"/>
            </a:defPPr>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9509129" y="7368542"/>
            <a:ext cx="16975455" cy="3070858"/>
          </a:xfrm>
          <a:prstGeom prst="rect">
            <a:avLst/>
          </a:prstGeom>
        </p:spPr>
        <p:txBody>
          <a:bodyPr anchor="b"/>
          <a:lstStyle>
            <a:defPPr>
              <a:defRPr kern="1200" smtId="4294967295"/>
            </a:defPPr>
            <a:lvl1pPr marL="0" indent="0">
              <a:buNone/>
              <a:defRPr sz="11500" b="1"/>
            </a:lvl1pPr>
            <a:lvl2pPr marL="2192059" indent="0">
              <a:buNone/>
              <a:defRPr sz="9600" b="1"/>
            </a:lvl2pPr>
            <a:lvl3pPr marL="4384128" indent="0">
              <a:buNone/>
              <a:defRPr sz="8600" b="1"/>
            </a:lvl3pPr>
            <a:lvl4pPr marL="6576187" indent="0">
              <a:buNone/>
              <a:defRPr sz="7700" b="1"/>
            </a:lvl4pPr>
            <a:lvl5pPr marL="8768256" indent="0">
              <a:buNone/>
              <a:defRPr sz="7700" b="1"/>
            </a:lvl5pPr>
            <a:lvl6pPr marL="10960315" indent="0">
              <a:buNone/>
              <a:defRPr sz="7700" b="1"/>
            </a:lvl6pPr>
            <a:lvl7pPr marL="13152379" indent="0">
              <a:buNone/>
              <a:defRPr sz="7700" b="1"/>
            </a:lvl7pPr>
            <a:lvl8pPr marL="15344439" indent="0">
              <a:buNone/>
              <a:defRPr sz="7700" b="1"/>
            </a:lvl8pPr>
            <a:lvl9pPr marL="17536506"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19509129" y="10439400"/>
            <a:ext cx="16975455" cy="18966182"/>
          </a:xfrm>
          <a:prstGeom prst="rect">
            <a:avLst/>
          </a:prstGeom>
        </p:spPr>
        <p:txBody>
          <a:bodyPr/>
          <a:lstStyle>
            <a:defPPr>
              <a:defRPr kern="1200" smtId="4294967295"/>
            </a:defPPr>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1920240" y="30510497"/>
            <a:ext cx="8961120" cy="1752600"/>
          </a:xfrm>
          <a:prstGeom prst="rect">
            <a:avLst/>
          </a:prstGeom>
        </p:spPr>
        <p:txBody>
          <a:bodyPr/>
          <a:lstStyle>
            <a:defPPr>
              <a:defRPr kern="1200" smtId="4294967295"/>
            </a:defPPr>
          </a:lstStyle>
          <a:p>
            <a:pPr>
              <a:defRPr/>
            </a:pPr>
            <a:endParaRPr lang="en-US"/>
          </a:p>
        </p:txBody>
      </p:sp>
      <p:sp>
        <p:nvSpPr>
          <p:cNvPr id="8" name="Footer Placeholder 7"/>
          <p:cNvSpPr>
            <a:spLocks noGrp="1"/>
          </p:cNvSpPr>
          <p:nvPr>
            <p:ph type="ftr" sz="quarter" idx="11"/>
          </p:nvPr>
        </p:nvSpPr>
        <p:spPr>
          <a:xfrm>
            <a:off x="13121639" y="30510497"/>
            <a:ext cx="12161520" cy="1752600"/>
          </a:xfrm>
          <a:prstGeom prst="rect">
            <a:avLst/>
          </a:prstGeom>
        </p:spPr>
        <p:txBody>
          <a:bodyPr/>
          <a:lstStyle>
            <a:defPPr>
              <a:defRPr kern="1200" smtId="4294967295"/>
            </a:defPPr>
          </a:lstStyle>
          <a:p>
            <a:pPr>
              <a:defRPr/>
            </a:pPr>
            <a:endParaRPr lang="en-US"/>
          </a:p>
        </p:txBody>
      </p:sp>
      <p:sp>
        <p:nvSpPr>
          <p:cNvPr id="9" name="Slide Number Placeholder 8"/>
          <p:cNvSpPr>
            <a:spLocks noGrp="1"/>
          </p:cNvSpPr>
          <p:nvPr>
            <p:ph type="sldNum" sz="quarter" idx="12"/>
          </p:nvPr>
        </p:nvSpPr>
        <p:spPr>
          <a:xfrm>
            <a:off x="27523439" y="30510497"/>
            <a:ext cx="8961120" cy="1752600"/>
          </a:xfrm>
          <a:prstGeom prst="rect">
            <a:avLst/>
          </a:prstGeom>
        </p:spPr>
        <p:txBody>
          <a:bodyPr/>
          <a:lstStyle>
            <a:defPPr>
              <a:defRPr kern="1200" smtId="4294967295"/>
            </a:defPPr>
          </a:lstStyle>
          <a:p>
            <a:pPr>
              <a:defRPr/>
            </a:pPr>
            <a:fld id="{58BE0072-37C2-4E58-9CFC-6E059DF60474}" type="slidenum">
              <a:rPr lang="en-US" smtClean="0"/>
              <a:pPr>
                <a:defRPr/>
              </a:pPr>
              <a:t>‹#›</a:t>
            </a:fld>
            <a:endParaRPr lang="en-US"/>
          </a:p>
        </p:txBody>
      </p:sp>
    </p:spTree>
    <p:extLst>
      <p:ext uri="{BB962C8B-B14F-4D97-AF65-F5344CB8AC3E}">
        <p14:creationId xmlns:p14="http://schemas.microsoft.com/office/powerpoint/2010/main" val="260143117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20240" y="1318262"/>
            <a:ext cx="34564321" cy="5486400"/>
          </a:xfrm>
          <a:prstGeom prst="rect">
            <a:avLst/>
          </a:prstGeom>
        </p:spPr>
        <p:txBody>
          <a:bodyPr/>
          <a:lstStyle>
            <a:defPPr>
              <a:defRPr kern="1200" smtId="4294967295"/>
            </a:defPPr>
          </a:lstStyle>
          <a:p>
            <a:r>
              <a:rPr lang="en-US" smtClean="0"/>
              <a:t>Click to edit Master title style</a:t>
            </a:r>
            <a:endParaRPr lang="en-US"/>
          </a:p>
        </p:txBody>
      </p:sp>
      <p:sp>
        <p:nvSpPr>
          <p:cNvPr id="3" name="Date Placeholder 2"/>
          <p:cNvSpPr>
            <a:spLocks noGrp="1"/>
          </p:cNvSpPr>
          <p:nvPr>
            <p:ph type="dt" sz="half" idx="10"/>
          </p:nvPr>
        </p:nvSpPr>
        <p:spPr>
          <a:xfrm>
            <a:off x="1920240" y="30510497"/>
            <a:ext cx="8961120" cy="1752600"/>
          </a:xfrm>
          <a:prstGeom prst="rect">
            <a:avLst/>
          </a:prstGeom>
        </p:spPr>
        <p:txBody>
          <a:bodyPr/>
          <a:lstStyle>
            <a:defPPr>
              <a:defRPr kern="1200" smtId="4294967295"/>
            </a:defPPr>
          </a:lstStyle>
          <a:p>
            <a:pPr>
              <a:defRPr/>
            </a:pPr>
            <a:endParaRPr lang="en-US"/>
          </a:p>
        </p:txBody>
      </p:sp>
      <p:sp>
        <p:nvSpPr>
          <p:cNvPr id="4" name="Footer Placeholder 3"/>
          <p:cNvSpPr>
            <a:spLocks noGrp="1"/>
          </p:cNvSpPr>
          <p:nvPr>
            <p:ph type="ftr" sz="quarter" idx="11"/>
          </p:nvPr>
        </p:nvSpPr>
        <p:spPr>
          <a:xfrm>
            <a:off x="13121639" y="30510497"/>
            <a:ext cx="12161520" cy="1752600"/>
          </a:xfrm>
          <a:prstGeom prst="rect">
            <a:avLst/>
          </a:prstGeom>
        </p:spPr>
        <p:txBody>
          <a:bodyPr/>
          <a:lstStyle>
            <a:defPPr>
              <a:defRPr kern="1200" smtId="4294967295"/>
            </a:defPPr>
          </a:lstStyle>
          <a:p>
            <a:pPr>
              <a:defRPr/>
            </a:pPr>
            <a:endParaRPr lang="en-US"/>
          </a:p>
        </p:txBody>
      </p:sp>
      <p:sp>
        <p:nvSpPr>
          <p:cNvPr id="5" name="Slide Number Placeholder 4"/>
          <p:cNvSpPr>
            <a:spLocks noGrp="1"/>
          </p:cNvSpPr>
          <p:nvPr>
            <p:ph type="sldNum" sz="quarter" idx="12"/>
          </p:nvPr>
        </p:nvSpPr>
        <p:spPr>
          <a:xfrm>
            <a:off x="27523439" y="30510497"/>
            <a:ext cx="8961120" cy="1752600"/>
          </a:xfrm>
          <a:prstGeom prst="rect">
            <a:avLst/>
          </a:prstGeom>
        </p:spPr>
        <p:txBody>
          <a:bodyPr/>
          <a:lstStyle>
            <a:defPPr>
              <a:defRPr kern="1200" smtId="4294967295"/>
            </a:defPPr>
          </a:lstStyle>
          <a:p>
            <a:pPr>
              <a:defRPr/>
            </a:pPr>
            <a:fld id="{112BD257-C8CF-4F22-A4AF-0F5262043DD1}" type="slidenum">
              <a:rPr lang="en-US" smtClean="0"/>
              <a:pPr>
                <a:defRPr/>
              </a:pPr>
              <a:t>‹#›</a:t>
            </a:fld>
            <a:endParaRPr lang="en-US"/>
          </a:p>
        </p:txBody>
      </p:sp>
    </p:spTree>
    <p:extLst>
      <p:ext uri="{BB962C8B-B14F-4D97-AF65-F5344CB8AC3E}">
        <p14:creationId xmlns:p14="http://schemas.microsoft.com/office/powerpoint/2010/main" val="1239886217"/>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920240" y="30510497"/>
            <a:ext cx="8961120" cy="1752600"/>
          </a:xfrm>
          <a:prstGeom prst="rect">
            <a:avLst/>
          </a:prstGeom>
        </p:spPr>
        <p:txBody>
          <a:bodyPr/>
          <a:lstStyle>
            <a:defPPr>
              <a:defRPr kern="1200" smtId="4294967295"/>
            </a:defPPr>
          </a:lstStyle>
          <a:p>
            <a:pPr>
              <a:defRPr/>
            </a:pPr>
            <a:endParaRPr lang="en-US"/>
          </a:p>
        </p:txBody>
      </p:sp>
      <p:sp>
        <p:nvSpPr>
          <p:cNvPr id="3" name="Footer Placeholder 2"/>
          <p:cNvSpPr>
            <a:spLocks noGrp="1"/>
          </p:cNvSpPr>
          <p:nvPr>
            <p:ph type="ftr" sz="quarter" idx="11"/>
          </p:nvPr>
        </p:nvSpPr>
        <p:spPr>
          <a:xfrm>
            <a:off x="13121639" y="30510497"/>
            <a:ext cx="12161520" cy="1752600"/>
          </a:xfrm>
          <a:prstGeom prst="rect">
            <a:avLst/>
          </a:prstGeom>
        </p:spPr>
        <p:txBody>
          <a:bodyPr/>
          <a:lstStyle>
            <a:defPPr>
              <a:defRPr kern="1200" smtId="4294967295"/>
            </a:defPPr>
          </a:lstStyle>
          <a:p>
            <a:pPr>
              <a:defRPr/>
            </a:pPr>
            <a:endParaRPr lang="en-US"/>
          </a:p>
        </p:txBody>
      </p:sp>
      <p:sp>
        <p:nvSpPr>
          <p:cNvPr id="4" name="Slide Number Placeholder 3"/>
          <p:cNvSpPr>
            <a:spLocks noGrp="1"/>
          </p:cNvSpPr>
          <p:nvPr>
            <p:ph type="sldNum" sz="quarter" idx="12"/>
          </p:nvPr>
        </p:nvSpPr>
        <p:spPr>
          <a:xfrm>
            <a:off x="27523439" y="30510497"/>
            <a:ext cx="8961120" cy="1752600"/>
          </a:xfrm>
          <a:prstGeom prst="rect">
            <a:avLst/>
          </a:prstGeom>
        </p:spPr>
        <p:txBody>
          <a:bodyPr/>
          <a:lstStyle>
            <a:defPPr>
              <a:defRPr kern="1200" smtId="4294967295"/>
            </a:defPPr>
          </a:lstStyle>
          <a:p>
            <a:pPr>
              <a:defRPr/>
            </a:pPr>
            <a:fld id="{60BAA3A6-CF69-4AFA-BBD2-DF68EA55411F}" type="slidenum">
              <a:rPr lang="en-US" smtClean="0"/>
              <a:pPr>
                <a:defRPr/>
              </a:pPr>
              <a:t>‹#›</a:t>
            </a:fld>
            <a:endParaRPr lang="en-US"/>
          </a:p>
        </p:txBody>
      </p:sp>
    </p:spTree>
    <p:extLst>
      <p:ext uri="{BB962C8B-B14F-4D97-AF65-F5344CB8AC3E}">
        <p14:creationId xmlns:p14="http://schemas.microsoft.com/office/powerpoint/2010/main" val="264705319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6" y="1310640"/>
            <a:ext cx="12634914" cy="5577840"/>
          </a:xfrm>
          <a:prstGeom prst="rect">
            <a:avLst/>
          </a:prstGeom>
        </p:spPr>
        <p:txBody>
          <a:bodyPr anchor="b"/>
          <a:lstStyle>
            <a:defPPr>
              <a:defRPr kern="1200" smtId="4294967295"/>
            </a:defPPr>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5015211" y="1310657"/>
            <a:ext cx="21469350" cy="28094942"/>
          </a:xfrm>
          <a:prstGeom prst="rect">
            <a:avLst/>
          </a:prstGeom>
        </p:spPr>
        <p:txBody>
          <a:bodyPr/>
          <a:lstStyle>
            <a:defPPr>
              <a:defRPr kern="1200" smtId="4294967295"/>
            </a:defPPr>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920246" y="6888497"/>
            <a:ext cx="12634914" cy="22517102"/>
          </a:xfrm>
          <a:prstGeom prst="rect">
            <a:avLst/>
          </a:prstGeom>
        </p:spPr>
        <p:txBody>
          <a:bodyPr/>
          <a:lstStyle>
            <a:defPPr>
              <a:defRPr kern="1200" smtId="4294967295"/>
            </a:defPPr>
            <a:lvl1pPr marL="0" indent="0">
              <a:buNone/>
              <a:defRPr sz="6700"/>
            </a:lvl1pPr>
            <a:lvl2pPr marL="2192059" indent="0">
              <a:buNone/>
              <a:defRPr sz="5800"/>
            </a:lvl2pPr>
            <a:lvl3pPr marL="4384128" indent="0">
              <a:buNone/>
              <a:defRPr sz="4800"/>
            </a:lvl3pPr>
            <a:lvl4pPr marL="6576187" indent="0">
              <a:buNone/>
              <a:defRPr sz="4300"/>
            </a:lvl4pPr>
            <a:lvl5pPr marL="8768256" indent="0">
              <a:buNone/>
              <a:defRPr sz="4300"/>
            </a:lvl5pPr>
            <a:lvl6pPr marL="10960315" indent="0">
              <a:buNone/>
              <a:defRPr sz="4300"/>
            </a:lvl6pPr>
            <a:lvl7pPr marL="13152379" indent="0">
              <a:buNone/>
              <a:defRPr sz="4300"/>
            </a:lvl7pPr>
            <a:lvl8pPr marL="15344439" indent="0">
              <a:buNone/>
              <a:defRPr sz="4300"/>
            </a:lvl8pPr>
            <a:lvl9pPr marL="17536506" indent="0">
              <a:buNone/>
              <a:defRPr sz="4300"/>
            </a:lvl9pPr>
          </a:lstStyle>
          <a:p>
            <a:pPr lvl="0"/>
            <a:r>
              <a:rPr lang="en-US" smtClean="0"/>
              <a:t>Click to edit Master text styles</a:t>
            </a:r>
          </a:p>
        </p:txBody>
      </p:sp>
      <p:sp>
        <p:nvSpPr>
          <p:cNvPr id="5" name="Date Placeholder 4"/>
          <p:cNvSpPr>
            <a:spLocks noGrp="1"/>
          </p:cNvSpPr>
          <p:nvPr>
            <p:ph type="dt" sz="half" idx="10"/>
          </p:nvPr>
        </p:nvSpPr>
        <p:spPr>
          <a:xfrm>
            <a:off x="1920240" y="30510497"/>
            <a:ext cx="8961120" cy="1752600"/>
          </a:xfrm>
          <a:prstGeom prst="rect">
            <a:avLst/>
          </a:prstGeom>
        </p:spPr>
        <p:txBody>
          <a:bodyPr/>
          <a:lstStyle>
            <a:defPPr>
              <a:defRPr kern="1200" smtId="4294967295"/>
            </a:defPPr>
          </a:lstStyle>
          <a:p>
            <a:pPr>
              <a:defRPr/>
            </a:pPr>
            <a:endParaRPr lang="en-US"/>
          </a:p>
        </p:txBody>
      </p:sp>
      <p:sp>
        <p:nvSpPr>
          <p:cNvPr id="6" name="Footer Placeholder 5"/>
          <p:cNvSpPr>
            <a:spLocks noGrp="1"/>
          </p:cNvSpPr>
          <p:nvPr>
            <p:ph type="ftr" sz="quarter" idx="11"/>
          </p:nvPr>
        </p:nvSpPr>
        <p:spPr>
          <a:xfrm>
            <a:off x="13121639" y="30510497"/>
            <a:ext cx="12161520" cy="1752600"/>
          </a:xfrm>
          <a:prstGeom prst="rect">
            <a:avLst/>
          </a:prstGeom>
        </p:spPr>
        <p:txBody>
          <a:bodyPr/>
          <a:lstStyle>
            <a:defPPr>
              <a:defRPr kern="1200" smtId="4294967295"/>
            </a:defPPr>
          </a:lstStyle>
          <a:p>
            <a:pPr>
              <a:defRPr/>
            </a:pPr>
            <a:endParaRPr lang="en-US"/>
          </a:p>
        </p:txBody>
      </p:sp>
      <p:sp>
        <p:nvSpPr>
          <p:cNvPr id="7" name="Slide Number Placeholder 6"/>
          <p:cNvSpPr>
            <a:spLocks noGrp="1"/>
          </p:cNvSpPr>
          <p:nvPr>
            <p:ph type="sldNum" sz="quarter" idx="12"/>
          </p:nvPr>
        </p:nvSpPr>
        <p:spPr>
          <a:xfrm>
            <a:off x="27523439" y="30510497"/>
            <a:ext cx="8961120" cy="1752600"/>
          </a:xfrm>
          <a:prstGeom prst="rect">
            <a:avLst/>
          </a:prstGeom>
        </p:spPr>
        <p:txBody>
          <a:bodyPr/>
          <a:lstStyle>
            <a:defPPr>
              <a:defRPr kern="1200" smtId="4294967295"/>
            </a:defPPr>
          </a:lstStyle>
          <a:p>
            <a:pPr>
              <a:defRPr/>
            </a:pPr>
            <a:fld id="{4123C63B-5DC1-4CC7-9846-46615A23576D}" type="slidenum">
              <a:rPr lang="en-US" smtClean="0"/>
              <a:pPr>
                <a:defRPr/>
              </a:pPr>
              <a:t>‹#›</a:t>
            </a:fld>
            <a:endParaRPr lang="en-US"/>
          </a:p>
        </p:txBody>
      </p:sp>
    </p:spTree>
    <p:extLst>
      <p:ext uri="{BB962C8B-B14F-4D97-AF65-F5344CB8AC3E}">
        <p14:creationId xmlns:p14="http://schemas.microsoft.com/office/powerpoint/2010/main" val="399987030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609" y="23042880"/>
            <a:ext cx="23042880" cy="2720342"/>
          </a:xfrm>
          <a:prstGeom prst="rect">
            <a:avLst/>
          </a:prstGeom>
        </p:spPr>
        <p:txBody>
          <a:bodyPr anchor="b"/>
          <a:lstStyle>
            <a:defPPr>
              <a:defRPr kern="1200" smtId="4294967295"/>
            </a:defPPr>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7527609" y="2941320"/>
            <a:ext cx="23042880" cy="19751039"/>
          </a:xfrm>
          <a:prstGeom prst="rect">
            <a:avLst/>
          </a:prstGeom>
        </p:spPr>
        <p:txBody>
          <a:bodyPr/>
          <a:lstStyle>
            <a:defPPr>
              <a:defRPr kern="1200" smtId="4294967295"/>
            </a:defPPr>
            <a:lvl1pPr marL="0" indent="0">
              <a:buNone/>
              <a:defRPr sz="15400"/>
            </a:lvl1pPr>
            <a:lvl2pPr marL="2192059" indent="0">
              <a:buNone/>
              <a:defRPr sz="13400"/>
            </a:lvl2pPr>
            <a:lvl3pPr marL="4384128" indent="0">
              <a:buNone/>
              <a:defRPr sz="11500"/>
            </a:lvl3pPr>
            <a:lvl4pPr marL="6576187" indent="0">
              <a:buNone/>
              <a:defRPr sz="9600"/>
            </a:lvl4pPr>
            <a:lvl5pPr marL="8768256" indent="0">
              <a:buNone/>
              <a:defRPr sz="9600"/>
            </a:lvl5pPr>
            <a:lvl6pPr marL="10960315" indent="0">
              <a:buNone/>
              <a:defRPr sz="9600"/>
            </a:lvl6pPr>
            <a:lvl7pPr marL="13152379" indent="0">
              <a:buNone/>
              <a:defRPr sz="9600"/>
            </a:lvl7pPr>
            <a:lvl8pPr marL="15344439" indent="0">
              <a:buNone/>
              <a:defRPr sz="9600"/>
            </a:lvl8pPr>
            <a:lvl9pPr marL="17536506" indent="0">
              <a:buNone/>
              <a:defRPr sz="9600"/>
            </a:lvl9pPr>
          </a:lstStyle>
          <a:p>
            <a:endParaRPr lang="en-US"/>
          </a:p>
        </p:txBody>
      </p:sp>
      <p:sp>
        <p:nvSpPr>
          <p:cNvPr id="4" name="Text Placeholder 3"/>
          <p:cNvSpPr>
            <a:spLocks noGrp="1"/>
          </p:cNvSpPr>
          <p:nvPr>
            <p:ph type="body" sz="half" idx="2"/>
          </p:nvPr>
        </p:nvSpPr>
        <p:spPr>
          <a:xfrm>
            <a:off x="7527609" y="25763221"/>
            <a:ext cx="23042880" cy="3863338"/>
          </a:xfrm>
          <a:prstGeom prst="rect">
            <a:avLst/>
          </a:prstGeom>
        </p:spPr>
        <p:txBody>
          <a:bodyPr/>
          <a:lstStyle>
            <a:defPPr>
              <a:defRPr kern="1200" smtId="4294967295"/>
            </a:defPPr>
            <a:lvl1pPr marL="0" indent="0">
              <a:buNone/>
              <a:defRPr sz="6700"/>
            </a:lvl1pPr>
            <a:lvl2pPr marL="2192059" indent="0">
              <a:buNone/>
              <a:defRPr sz="5800"/>
            </a:lvl2pPr>
            <a:lvl3pPr marL="4384128" indent="0">
              <a:buNone/>
              <a:defRPr sz="4800"/>
            </a:lvl3pPr>
            <a:lvl4pPr marL="6576187" indent="0">
              <a:buNone/>
              <a:defRPr sz="4300"/>
            </a:lvl4pPr>
            <a:lvl5pPr marL="8768256" indent="0">
              <a:buNone/>
              <a:defRPr sz="4300"/>
            </a:lvl5pPr>
            <a:lvl6pPr marL="10960315" indent="0">
              <a:buNone/>
              <a:defRPr sz="4300"/>
            </a:lvl6pPr>
            <a:lvl7pPr marL="13152379" indent="0">
              <a:buNone/>
              <a:defRPr sz="4300"/>
            </a:lvl7pPr>
            <a:lvl8pPr marL="15344439" indent="0">
              <a:buNone/>
              <a:defRPr sz="4300"/>
            </a:lvl8pPr>
            <a:lvl9pPr marL="17536506" indent="0">
              <a:buNone/>
              <a:defRPr sz="4300"/>
            </a:lvl9pPr>
          </a:lstStyle>
          <a:p>
            <a:pPr lvl="0"/>
            <a:r>
              <a:rPr lang="en-US" smtClean="0"/>
              <a:t>Click to edit Master text styles</a:t>
            </a:r>
          </a:p>
        </p:txBody>
      </p:sp>
      <p:sp>
        <p:nvSpPr>
          <p:cNvPr id="5" name="Date Placeholder 4"/>
          <p:cNvSpPr>
            <a:spLocks noGrp="1"/>
          </p:cNvSpPr>
          <p:nvPr>
            <p:ph type="dt" sz="half" idx="10"/>
          </p:nvPr>
        </p:nvSpPr>
        <p:spPr>
          <a:xfrm>
            <a:off x="1920240" y="30510497"/>
            <a:ext cx="8961120" cy="1752600"/>
          </a:xfrm>
          <a:prstGeom prst="rect">
            <a:avLst/>
          </a:prstGeom>
        </p:spPr>
        <p:txBody>
          <a:bodyPr/>
          <a:lstStyle>
            <a:defPPr>
              <a:defRPr kern="1200" smtId="4294967295"/>
            </a:defPPr>
          </a:lstStyle>
          <a:p>
            <a:pPr>
              <a:defRPr/>
            </a:pPr>
            <a:endParaRPr lang="en-US"/>
          </a:p>
        </p:txBody>
      </p:sp>
      <p:sp>
        <p:nvSpPr>
          <p:cNvPr id="6" name="Footer Placeholder 5"/>
          <p:cNvSpPr>
            <a:spLocks noGrp="1"/>
          </p:cNvSpPr>
          <p:nvPr>
            <p:ph type="ftr" sz="quarter" idx="11"/>
          </p:nvPr>
        </p:nvSpPr>
        <p:spPr>
          <a:xfrm>
            <a:off x="13121639" y="30510497"/>
            <a:ext cx="12161520" cy="1752600"/>
          </a:xfrm>
          <a:prstGeom prst="rect">
            <a:avLst/>
          </a:prstGeom>
        </p:spPr>
        <p:txBody>
          <a:bodyPr/>
          <a:lstStyle>
            <a:defPPr>
              <a:defRPr kern="1200" smtId="4294967295"/>
            </a:defPPr>
          </a:lstStyle>
          <a:p>
            <a:pPr>
              <a:defRPr/>
            </a:pPr>
            <a:endParaRPr lang="en-US"/>
          </a:p>
        </p:txBody>
      </p:sp>
      <p:sp>
        <p:nvSpPr>
          <p:cNvPr id="7" name="Slide Number Placeholder 6"/>
          <p:cNvSpPr>
            <a:spLocks noGrp="1"/>
          </p:cNvSpPr>
          <p:nvPr>
            <p:ph type="sldNum" sz="quarter" idx="12"/>
          </p:nvPr>
        </p:nvSpPr>
        <p:spPr>
          <a:xfrm>
            <a:off x="27523439" y="30510497"/>
            <a:ext cx="8961120" cy="1752600"/>
          </a:xfrm>
          <a:prstGeom prst="rect">
            <a:avLst/>
          </a:prstGeom>
        </p:spPr>
        <p:txBody>
          <a:bodyPr/>
          <a:lstStyle>
            <a:defPPr>
              <a:defRPr kern="1200" smtId="4294967295"/>
            </a:defPPr>
          </a:lstStyle>
          <a:p>
            <a:pPr>
              <a:defRPr/>
            </a:pPr>
            <a:fld id="{F2CCC0F3-713C-4776-BAE0-387C383A6D54}" type="slidenum">
              <a:rPr lang="en-US" smtClean="0"/>
              <a:pPr>
                <a:defRPr/>
              </a:pPr>
              <a:t>‹#›</a:t>
            </a:fld>
            <a:endParaRPr lang="en-US"/>
          </a:p>
        </p:txBody>
      </p:sp>
    </p:spTree>
    <p:extLst>
      <p:ext uri="{BB962C8B-B14F-4D97-AF65-F5344CB8AC3E}">
        <p14:creationId xmlns:p14="http://schemas.microsoft.com/office/powerpoint/2010/main" val="89686151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Rectangle 12"/>
          <p:cNvSpPr/>
          <p:nvPr userDrawn="1"/>
        </p:nvSpPr>
        <p:spPr>
          <a:xfrm>
            <a:off x="0" y="29340315"/>
            <a:ext cx="38404800" cy="2849558"/>
          </a:xfrm>
          <a:prstGeom prst="rect">
            <a:avLst/>
          </a:prstGeom>
          <a:gradFill flip="none" rotWithShape="1">
            <a:gsLst>
              <a:gs pos="0">
                <a:schemeClr val="bg1">
                  <a:alpha val="0"/>
                </a:schemeClr>
              </a:gs>
              <a:gs pos="50000">
                <a:schemeClr val="bg1">
                  <a:alpha val="50000"/>
                </a:schemeClr>
              </a:gs>
              <a:gs pos="100000">
                <a:schemeClr val="bg1">
                  <a:alpha val="73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ctr"/>
            <a:endParaRPr lang="en-US"/>
          </a:p>
        </p:txBody>
      </p:sp>
      <p:sp>
        <p:nvSpPr>
          <p:cNvPr id="12" name="Rectangle 11"/>
          <p:cNvSpPr/>
          <p:nvPr userDrawn="1"/>
        </p:nvSpPr>
        <p:spPr>
          <a:xfrm>
            <a:off x="0" y="0"/>
            <a:ext cx="38404800" cy="32918400"/>
          </a:xfrm>
          <a:prstGeom prst="rect">
            <a:avLst/>
          </a:prstGeom>
          <a:gradFill>
            <a:gsLst>
              <a:gs pos="21000">
                <a:schemeClr val="accent1">
                  <a:lumMod val="0"/>
                  <a:lumOff val="100000"/>
                </a:schemeClr>
              </a:gs>
              <a:gs pos="68000">
                <a:schemeClr val="accent6">
                  <a:lumMod val="40000"/>
                  <a:lumOff val="60000"/>
                </a:schemeClr>
              </a:gs>
              <a:gs pos="100000">
                <a:schemeClr val="accent1">
                  <a:lumMod val="75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ctr"/>
            <a:endParaRPr lang="en-US"/>
          </a:p>
        </p:txBody>
      </p:sp>
      <p:sp>
        <p:nvSpPr>
          <p:cNvPr id="14" name="Rectangle 13"/>
          <p:cNvSpPr/>
          <p:nvPr userDrawn="1"/>
        </p:nvSpPr>
        <p:spPr>
          <a:xfrm>
            <a:off x="1" y="381000"/>
            <a:ext cx="38404800" cy="4953000"/>
          </a:xfrm>
          <a:prstGeom prst="rect">
            <a:avLst/>
          </a:prstGeom>
          <a:gradFill flip="none" rotWithShape="1">
            <a:gsLst>
              <a:gs pos="0">
                <a:schemeClr val="bg1">
                  <a:alpha val="0"/>
                </a:schemeClr>
              </a:gs>
              <a:gs pos="50000">
                <a:schemeClr val="bg1">
                  <a:alpha val="50000"/>
                </a:schemeClr>
              </a:gs>
              <a:gs pos="100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ctr"/>
            <a:endParaRPr lang="en-US"/>
          </a:p>
        </p:txBody>
      </p:sp>
      <p:sp>
        <p:nvSpPr>
          <p:cNvPr id="15" name="Freeform 5"/>
          <p:cNvSpPr/>
          <p:nvPr userDrawn="1"/>
        </p:nvSpPr>
        <p:spPr bwMode="auto">
          <a:xfrm>
            <a:off x="533400" y="5334000"/>
            <a:ext cx="37338000" cy="25374600"/>
          </a:xfrm>
          <a:custGeom>
            <a:avLst/>
            <a:gdLst>
              <a:gd name="T0" fmla="*/ 18065 w 19008"/>
              <a:gd name="T1" fmla="*/ 1 h 10248"/>
              <a:gd name="T2" fmla="*/ 18214 w 19008"/>
              <a:gd name="T3" fmla="*/ 20 h 10248"/>
              <a:gd name="T4" fmla="*/ 18355 w 19008"/>
              <a:gd name="T5" fmla="*/ 62 h 10248"/>
              <a:gd name="T6" fmla="*/ 18486 w 19008"/>
              <a:gd name="T7" fmla="*/ 124 h 10248"/>
              <a:gd name="T8" fmla="*/ 18608 w 19008"/>
              <a:gd name="T9" fmla="*/ 203 h 10248"/>
              <a:gd name="T10" fmla="*/ 18716 w 19008"/>
              <a:gd name="T11" fmla="*/ 298 h 10248"/>
              <a:gd name="T12" fmla="*/ 18810 w 19008"/>
              <a:gd name="T13" fmla="*/ 409 h 10248"/>
              <a:gd name="T14" fmla="*/ 18888 w 19008"/>
              <a:gd name="T15" fmla="*/ 533 h 10248"/>
              <a:gd name="T16" fmla="*/ 18947 w 19008"/>
              <a:gd name="T17" fmla="*/ 668 h 10248"/>
              <a:gd name="T18" fmla="*/ 18988 w 19008"/>
              <a:gd name="T19" fmla="*/ 813 h 10248"/>
              <a:gd name="T20" fmla="*/ 19007 w 19008"/>
              <a:gd name="T21" fmla="*/ 965 h 10248"/>
              <a:gd name="T22" fmla="*/ 18426 w 19008"/>
              <a:gd name="T23" fmla="*/ 1217 h 10248"/>
              <a:gd name="T24" fmla="*/ 19008 w 19008"/>
              <a:gd name="T25" fmla="*/ 8879 h 10248"/>
              <a:gd name="T26" fmla="*/ 19008 w 19008"/>
              <a:gd name="T27" fmla="*/ 9064 h 10248"/>
              <a:gd name="T28" fmla="*/ 19003 w 19008"/>
              <a:gd name="T29" fmla="*/ 9336 h 10248"/>
              <a:gd name="T30" fmla="*/ 18977 w 19008"/>
              <a:gd name="T31" fmla="*/ 9485 h 10248"/>
              <a:gd name="T32" fmla="*/ 18930 w 19008"/>
              <a:gd name="T33" fmla="*/ 9627 h 10248"/>
              <a:gd name="T34" fmla="*/ 18863 w 19008"/>
              <a:gd name="T35" fmla="*/ 9757 h 10248"/>
              <a:gd name="T36" fmla="*/ 18780 w 19008"/>
              <a:gd name="T37" fmla="*/ 9877 h 10248"/>
              <a:gd name="T38" fmla="*/ 18681 w 19008"/>
              <a:gd name="T39" fmla="*/ 9983 h 10248"/>
              <a:gd name="T40" fmla="*/ 18568 w 19008"/>
              <a:gd name="T41" fmla="*/ 10073 h 10248"/>
              <a:gd name="T42" fmla="*/ 18444 w 19008"/>
              <a:gd name="T43" fmla="*/ 10147 h 10248"/>
              <a:gd name="T44" fmla="*/ 18309 w 19008"/>
              <a:gd name="T45" fmla="*/ 10202 h 10248"/>
              <a:gd name="T46" fmla="*/ 18166 w 19008"/>
              <a:gd name="T47" fmla="*/ 10236 h 10248"/>
              <a:gd name="T48" fmla="*/ 18015 w 19008"/>
              <a:gd name="T49" fmla="*/ 10248 h 10248"/>
              <a:gd name="T50" fmla="*/ 892 w 19008"/>
              <a:gd name="T51" fmla="*/ 10243 h 10248"/>
              <a:gd name="T52" fmla="*/ 746 w 19008"/>
              <a:gd name="T53" fmla="*/ 10216 h 10248"/>
              <a:gd name="T54" fmla="*/ 608 w 19008"/>
              <a:gd name="T55" fmla="*/ 10167 h 10248"/>
              <a:gd name="T56" fmla="*/ 480 w 19008"/>
              <a:gd name="T57" fmla="*/ 10101 h 10248"/>
              <a:gd name="T58" fmla="*/ 362 w 19008"/>
              <a:gd name="T59" fmla="*/ 10015 h 10248"/>
              <a:gd name="T60" fmla="*/ 259 w 19008"/>
              <a:gd name="T61" fmla="*/ 9914 h 10248"/>
              <a:gd name="T62" fmla="*/ 170 w 19008"/>
              <a:gd name="T63" fmla="*/ 9799 h 10248"/>
              <a:gd name="T64" fmla="*/ 99 w 19008"/>
              <a:gd name="T65" fmla="*/ 9672 h 10248"/>
              <a:gd name="T66" fmla="*/ 45 w 19008"/>
              <a:gd name="T67" fmla="*/ 9533 h 10248"/>
              <a:gd name="T68" fmla="*/ 12 w 19008"/>
              <a:gd name="T69" fmla="*/ 9385 h 10248"/>
              <a:gd name="T70" fmla="*/ 0 w 19008"/>
              <a:gd name="T71" fmla="*/ 9231 h 10248"/>
              <a:gd name="T72" fmla="*/ 564 w 19008"/>
              <a:gd name="T73" fmla="*/ 8879 h 10248"/>
              <a:gd name="T74" fmla="*/ 564 w 19008"/>
              <a:gd name="T75" fmla="*/ 1401 h 10248"/>
              <a:gd name="T76" fmla="*/ 0 w 19008"/>
              <a:gd name="T77" fmla="*/ 1017 h 10248"/>
              <a:gd name="T78" fmla="*/ 12 w 19008"/>
              <a:gd name="T79" fmla="*/ 863 h 10248"/>
              <a:gd name="T80" fmla="*/ 45 w 19008"/>
              <a:gd name="T81" fmla="*/ 715 h 10248"/>
              <a:gd name="T82" fmla="*/ 99 w 19008"/>
              <a:gd name="T83" fmla="*/ 576 h 10248"/>
              <a:gd name="T84" fmla="*/ 170 w 19008"/>
              <a:gd name="T85" fmla="*/ 449 h 10248"/>
              <a:gd name="T86" fmla="*/ 259 w 19008"/>
              <a:gd name="T87" fmla="*/ 334 h 10248"/>
              <a:gd name="T88" fmla="*/ 362 w 19008"/>
              <a:gd name="T89" fmla="*/ 233 h 10248"/>
              <a:gd name="T90" fmla="*/ 480 w 19008"/>
              <a:gd name="T91" fmla="*/ 147 h 10248"/>
              <a:gd name="T92" fmla="*/ 608 w 19008"/>
              <a:gd name="T93" fmla="*/ 81 h 10248"/>
              <a:gd name="T94" fmla="*/ 746 w 19008"/>
              <a:gd name="T95" fmla="*/ 32 h 10248"/>
              <a:gd name="T96" fmla="*/ 892 w 19008"/>
              <a:gd name="T97" fmla="*/ 5 h 10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9008" h="10248">
                <a:moveTo>
                  <a:pt x="993" y="0"/>
                </a:moveTo>
                <a:lnTo>
                  <a:pt x="18015" y="0"/>
                </a:lnTo>
                <a:lnTo>
                  <a:pt x="18065" y="1"/>
                </a:lnTo>
                <a:lnTo>
                  <a:pt x="18116" y="5"/>
                </a:lnTo>
                <a:lnTo>
                  <a:pt x="18166" y="12"/>
                </a:lnTo>
                <a:lnTo>
                  <a:pt x="18214" y="20"/>
                </a:lnTo>
                <a:lnTo>
                  <a:pt x="18262" y="32"/>
                </a:lnTo>
                <a:lnTo>
                  <a:pt x="18309" y="46"/>
                </a:lnTo>
                <a:lnTo>
                  <a:pt x="18355" y="62"/>
                </a:lnTo>
                <a:lnTo>
                  <a:pt x="18400" y="81"/>
                </a:lnTo>
                <a:lnTo>
                  <a:pt x="18444" y="101"/>
                </a:lnTo>
                <a:lnTo>
                  <a:pt x="18486" y="124"/>
                </a:lnTo>
                <a:lnTo>
                  <a:pt x="18528" y="147"/>
                </a:lnTo>
                <a:lnTo>
                  <a:pt x="18568" y="175"/>
                </a:lnTo>
                <a:lnTo>
                  <a:pt x="18608" y="203"/>
                </a:lnTo>
                <a:lnTo>
                  <a:pt x="18646" y="233"/>
                </a:lnTo>
                <a:lnTo>
                  <a:pt x="18681" y="265"/>
                </a:lnTo>
                <a:lnTo>
                  <a:pt x="18716" y="298"/>
                </a:lnTo>
                <a:lnTo>
                  <a:pt x="18749" y="334"/>
                </a:lnTo>
                <a:lnTo>
                  <a:pt x="18780" y="371"/>
                </a:lnTo>
                <a:lnTo>
                  <a:pt x="18810" y="409"/>
                </a:lnTo>
                <a:lnTo>
                  <a:pt x="18838" y="449"/>
                </a:lnTo>
                <a:lnTo>
                  <a:pt x="18863" y="491"/>
                </a:lnTo>
                <a:lnTo>
                  <a:pt x="18888" y="533"/>
                </a:lnTo>
                <a:lnTo>
                  <a:pt x="18909" y="576"/>
                </a:lnTo>
                <a:lnTo>
                  <a:pt x="18930" y="621"/>
                </a:lnTo>
                <a:lnTo>
                  <a:pt x="18947" y="668"/>
                </a:lnTo>
                <a:lnTo>
                  <a:pt x="18963" y="715"/>
                </a:lnTo>
                <a:lnTo>
                  <a:pt x="18977" y="763"/>
                </a:lnTo>
                <a:lnTo>
                  <a:pt x="18988" y="813"/>
                </a:lnTo>
                <a:lnTo>
                  <a:pt x="18996" y="863"/>
                </a:lnTo>
                <a:lnTo>
                  <a:pt x="19003" y="912"/>
                </a:lnTo>
                <a:lnTo>
                  <a:pt x="19007" y="965"/>
                </a:lnTo>
                <a:lnTo>
                  <a:pt x="19008" y="1017"/>
                </a:lnTo>
                <a:lnTo>
                  <a:pt x="19008" y="1217"/>
                </a:lnTo>
                <a:lnTo>
                  <a:pt x="18426" y="1217"/>
                </a:lnTo>
                <a:lnTo>
                  <a:pt x="18426" y="1401"/>
                </a:lnTo>
                <a:lnTo>
                  <a:pt x="19008" y="1401"/>
                </a:lnTo>
                <a:lnTo>
                  <a:pt x="19008" y="8879"/>
                </a:lnTo>
                <a:lnTo>
                  <a:pt x="18426" y="8879"/>
                </a:lnTo>
                <a:lnTo>
                  <a:pt x="18426" y="9064"/>
                </a:lnTo>
                <a:lnTo>
                  <a:pt x="19008" y="9064"/>
                </a:lnTo>
                <a:lnTo>
                  <a:pt x="19008" y="9231"/>
                </a:lnTo>
                <a:lnTo>
                  <a:pt x="19007" y="9283"/>
                </a:lnTo>
                <a:lnTo>
                  <a:pt x="19003" y="9336"/>
                </a:lnTo>
                <a:lnTo>
                  <a:pt x="18996" y="9385"/>
                </a:lnTo>
                <a:lnTo>
                  <a:pt x="18988" y="9435"/>
                </a:lnTo>
                <a:lnTo>
                  <a:pt x="18977" y="9485"/>
                </a:lnTo>
                <a:lnTo>
                  <a:pt x="18963" y="9533"/>
                </a:lnTo>
                <a:lnTo>
                  <a:pt x="18947" y="9580"/>
                </a:lnTo>
                <a:lnTo>
                  <a:pt x="18930" y="9627"/>
                </a:lnTo>
                <a:lnTo>
                  <a:pt x="18909" y="9672"/>
                </a:lnTo>
                <a:lnTo>
                  <a:pt x="18888" y="9715"/>
                </a:lnTo>
                <a:lnTo>
                  <a:pt x="18863" y="9757"/>
                </a:lnTo>
                <a:lnTo>
                  <a:pt x="18838" y="9799"/>
                </a:lnTo>
                <a:lnTo>
                  <a:pt x="18810" y="9839"/>
                </a:lnTo>
                <a:lnTo>
                  <a:pt x="18780" y="9877"/>
                </a:lnTo>
                <a:lnTo>
                  <a:pt x="18749" y="9914"/>
                </a:lnTo>
                <a:lnTo>
                  <a:pt x="18716" y="9950"/>
                </a:lnTo>
                <a:lnTo>
                  <a:pt x="18681" y="9983"/>
                </a:lnTo>
                <a:lnTo>
                  <a:pt x="18646" y="10015"/>
                </a:lnTo>
                <a:lnTo>
                  <a:pt x="18608" y="10045"/>
                </a:lnTo>
                <a:lnTo>
                  <a:pt x="18568" y="10073"/>
                </a:lnTo>
                <a:lnTo>
                  <a:pt x="18528" y="10101"/>
                </a:lnTo>
                <a:lnTo>
                  <a:pt x="18486" y="10124"/>
                </a:lnTo>
                <a:lnTo>
                  <a:pt x="18444" y="10147"/>
                </a:lnTo>
                <a:lnTo>
                  <a:pt x="18400" y="10167"/>
                </a:lnTo>
                <a:lnTo>
                  <a:pt x="18355" y="10186"/>
                </a:lnTo>
                <a:lnTo>
                  <a:pt x="18309" y="10202"/>
                </a:lnTo>
                <a:lnTo>
                  <a:pt x="18262" y="10216"/>
                </a:lnTo>
                <a:lnTo>
                  <a:pt x="18214" y="10228"/>
                </a:lnTo>
                <a:lnTo>
                  <a:pt x="18166" y="10236"/>
                </a:lnTo>
                <a:lnTo>
                  <a:pt x="18116" y="10243"/>
                </a:lnTo>
                <a:lnTo>
                  <a:pt x="18065" y="10247"/>
                </a:lnTo>
                <a:lnTo>
                  <a:pt x="18015" y="10248"/>
                </a:lnTo>
                <a:lnTo>
                  <a:pt x="993" y="10248"/>
                </a:lnTo>
                <a:lnTo>
                  <a:pt x="943" y="10247"/>
                </a:lnTo>
                <a:lnTo>
                  <a:pt x="892" y="10243"/>
                </a:lnTo>
                <a:lnTo>
                  <a:pt x="842" y="10236"/>
                </a:lnTo>
                <a:lnTo>
                  <a:pt x="794" y="10228"/>
                </a:lnTo>
                <a:lnTo>
                  <a:pt x="746" y="10216"/>
                </a:lnTo>
                <a:lnTo>
                  <a:pt x="699" y="10202"/>
                </a:lnTo>
                <a:lnTo>
                  <a:pt x="653" y="10186"/>
                </a:lnTo>
                <a:lnTo>
                  <a:pt x="608" y="10167"/>
                </a:lnTo>
                <a:lnTo>
                  <a:pt x="564" y="10147"/>
                </a:lnTo>
                <a:lnTo>
                  <a:pt x="522" y="10124"/>
                </a:lnTo>
                <a:lnTo>
                  <a:pt x="480" y="10101"/>
                </a:lnTo>
                <a:lnTo>
                  <a:pt x="440" y="10073"/>
                </a:lnTo>
                <a:lnTo>
                  <a:pt x="400" y="10045"/>
                </a:lnTo>
                <a:lnTo>
                  <a:pt x="362" y="10015"/>
                </a:lnTo>
                <a:lnTo>
                  <a:pt x="327" y="9983"/>
                </a:lnTo>
                <a:lnTo>
                  <a:pt x="292" y="9950"/>
                </a:lnTo>
                <a:lnTo>
                  <a:pt x="259" y="9914"/>
                </a:lnTo>
                <a:lnTo>
                  <a:pt x="228" y="9877"/>
                </a:lnTo>
                <a:lnTo>
                  <a:pt x="198" y="9839"/>
                </a:lnTo>
                <a:lnTo>
                  <a:pt x="170" y="9799"/>
                </a:lnTo>
                <a:lnTo>
                  <a:pt x="145" y="9757"/>
                </a:lnTo>
                <a:lnTo>
                  <a:pt x="120" y="9715"/>
                </a:lnTo>
                <a:lnTo>
                  <a:pt x="99" y="9672"/>
                </a:lnTo>
                <a:lnTo>
                  <a:pt x="78" y="9627"/>
                </a:lnTo>
                <a:lnTo>
                  <a:pt x="61" y="9580"/>
                </a:lnTo>
                <a:lnTo>
                  <a:pt x="45" y="9533"/>
                </a:lnTo>
                <a:lnTo>
                  <a:pt x="31" y="9485"/>
                </a:lnTo>
                <a:lnTo>
                  <a:pt x="20" y="9435"/>
                </a:lnTo>
                <a:lnTo>
                  <a:pt x="12" y="9385"/>
                </a:lnTo>
                <a:lnTo>
                  <a:pt x="5" y="9336"/>
                </a:lnTo>
                <a:lnTo>
                  <a:pt x="1" y="9283"/>
                </a:lnTo>
                <a:lnTo>
                  <a:pt x="0" y="9231"/>
                </a:lnTo>
                <a:lnTo>
                  <a:pt x="0" y="9064"/>
                </a:lnTo>
                <a:lnTo>
                  <a:pt x="564" y="9064"/>
                </a:lnTo>
                <a:lnTo>
                  <a:pt x="564" y="8879"/>
                </a:lnTo>
                <a:lnTo>
                  <a:pt x="0" y="8879"/>
                </a:lnTo>
                <a:lnTo>
                  <a:pt x="0" y="1401"/>
                </a:lnTo>
                <a:lnTo>
                  <a:pt x="564" y="1401"/>
                </a:lnTo>
                <a:lnTo>
                  <a:pt x="564" y="1217"/>
                </a:lnTo>
                <a:lnTo>
                  <a:pt x="0" y="1217"/>
                </a:lnTo>
                <a:lnTo>
                  <a:pt x="0" y="1017"/>
                </a:lnTo>
                <a:lnTo>
                  <a:pt x="1" y="965"/>
                </a:lnTo>
                <a:lnTo>
                  <a:pt x="5" y="912"/>
                </a:lnTo>
                <a:lnTo>
                  <a:pt x="12" y="863"/>
                </a:lnTo>
                <a:lnTo>
                  <a:pt x="20" y="813"/>
                </a:lnTo>
                <a:lnTo>
                  <a:pt x="31" y="763"/>
                </a:lnTo>
                <a:lnTo>
                  <a:pt x="45" y="715"/>
                </a:lnTo>
                <a:lnTo>
                  <a:pt x="61" y="668"/>
                </a:lnTo>
                <a:lnTo>
                  <a:pt x="78" y="621"/>
                </a:lnTo>
                <a:lnTo>
                  <a:pt x="99" y="576"/>
                </a:lnTo>
                <a:lnTo>
                  <a:pt x="120" y="533"/>
                </a:lnTo>
                <a:lnTo>
                  <a:pt x="145" y="491"/>
                </a:lnTo>
                <a:lnTo>
                  <a:pt x="170" y="449"/>
                </a:lnTo>
                <a:lnTo>
                  <a:pt x="198" y="409"/>
                </a:lnTo>
                <a:lnTo>
                  <a:pt x="228" y="371"/>
                </a:lnTo>
                <a:lnTo>
                  <a:pt x="259" y="334"/>
                </a:lnTo>
                <a:lnTo>
                  <a:pt x="292" y="298"/>
                </a:lnTo>
                <a:lnTo>
                  <a:pt x="327" y="265"/>
                </a:lnTo>
                <a:lnTo>
                  <a:pt x="362" y="233"/>
                </a:lnTo>
                <a:lnTo>
                  <a:pt x="400" y="203"/>
                </a:lnTo>
                <a:lnTo>
                  <a:pt x="440" y="175"/>
                </a:lnTo>
                <a:lnTo>
                  <a:pt x="480" y="147"/>
                </a:lnTo>
                <a:lnTo>
                  <a:pt x="522" y="124"/>
                </a:lnTo>
                <a:lnTo>
                  <a:pt x="564" y="101"/>
                </a:lnTo>
                <a:lnTo>
                  <a:pt x="608" y="81"/>
                </a:lnTo>
                <a:lnTo>
                  <a:pt x="653" y="62"/>
                </a:lnTo>
                <a:lnTo>
                  <a:pt x="699" y="46"/>
                </a:lnTo>
                <a:lnTo>
                  <a:pt x="746" y="32"/>
                </a:lnTo>
                <a:lnTo>
                  <a:pt x="794" y="20"/>
                </a:lnTo>
                <a:lnTo>
                  <a:pt x="842" y="12"/>
                </a:lnTo>
                <a:lnTo>
                  <a:pt x="892" y="5"/>
                </a:lnTo>
                <a:lnTo>
                  <a:pt x="943" y="1"/>
                </a:lnTo>
                <a:lnTo>
                  <a:pt x="993" y="0"/>
                </a:lnTo>
                <a:close/>
              </a:path>
            </a:pathLst>
          </a:custGeom>
          <a:solidFill>
            <a:srgbClr val="FEFEFE">
              <a:alpha val="74902"/>
            </a:srgbClr>
          </a:solidFill>
          <a:ln>
            <a:noFill/>
          </a:ln>
        </p:spPr>
        <p:txBody>
          <a:bodyPr vert="horz" wrap="square" lIns="91440" tIns="45720" rIns="91440" bIns="45720" anchor="t" anchorCtr="0" compatLnSpc="1">
            <a:prstTxWarp prst="textNoShape">
              <a:avLst/>
            </a:prstTxWarp>
          </a:bodyPr>
          <a:lstStyle>
            <a:defPPr>
              <a:defRPr kern="1200" smtId="4294967295"/>
            </a:defPPr>
          </a:lstStyle>
          <a:p>
            <a:endParaRPr lang="en-US"/>
          </a:p>
        </p:txBody>
      </p:sp>
      <p:sp>
        <p:nvSpPr>
          <p:cNvPr id="16" name="Rounded Rectangle 15"/>
          <p:cNvSpPr/>
          <p:nvPr userDrawn="1"/>
        </p:nvSpPr>
        <p:spPr bwMode="auto">
          <a:xfrm>
            <a:off x="34750273" y="9885218"/>
            <a:ext cx="14700504" cy="28671983"/>
          </a:xfrm>
          <a:prstGeom prst="roundRect">
            <a:avLst>
              <a:gd name="adj" fmla="val 18860"/>
            </a:avLst>
          </a:prstGeom>
          <a:gradFill flip="none" rotWithShape="1">
            <a:gsLst>
              <a:gs pos="80000">
                <a:schemeClr val="bg1">
                  <a:alpha val="0"/>
                </a:schemeClr>
              </a:gs>
              <a:gs pos="100000">
                <a:schemeClr val="bg1">
                  <a:alpha val="90000"/>
                </a:schemeClr>
              </a:gs>
            </a:gsLst>
            <a:path path="shape">
              <a:fillToRect l="50000" t="50000" r="50000" b="50000"/>
            </a:path>
            <a:tileRect/>
          </a:gradFill>
          <a:ln w="9525" cap="flat" cmpd="sng" algn="ctr">
            <a:noFill/>
            <a:prstDash val="solid"/>
            <a:round/>
            <a:headEnd type="none" w="med" len="med"/>
            <a:tailEnd type="none" w="med" len="med"/>
          </a:ln>
          <a:extLst/>
        </p:spPr>
        <p:txBody>
          <a:bodyPr vert="horz" wrap="square" lIns="91440" tIns="45720" rIns="91440" bIns="45720" rtlCol="0" anchor="t" anchorCtr="0" compatLnSpc="1">
            <a:prstTxWarp prst="textNoShape">
              <a:avLst/>
            </a:prstTxWarp>
          </a:bodyPr>
          <a:lstStyle>
            <a:defPPr>
              <a:defRPr kern="1200" smtId="4294967295"/>
            </a:defPPr>
          </a:lstStyle>
          <a:p>
            <a:pPr marL="0" marR="0" indent="0" algn="l" defTabSz="4703763" rtl="0" eaLnBrk="0" fontAlgn="base" latinLnBrk="0" hangingPunct="0">
              <a:lnSpc>
                <a:spcPct val="100000"/>
              </a:lnSpc>
              <a:spcBef>
                <a:spcPct val="0"/>
              </a:spcBef>
              <a:spcAft>
                <a:spcPct val="0"/>
              </a:spcAft>
              <a:buClrTx/>
              <a:buSzTx/>
              <a:buFontTx/>
              <a:buNone/>
            </a:pPr>
            <a:endParaRPr kumimoji="0" lang="en-US" sz="9400" b="0" i="0" u="none" strike="noStrike" cap="none" normalizeH="0" baseline="0" smtClean="0">
              <a:ln>
                <a:noFill/>
              </a:ln>
              <a:solidFill>
                <a:schemeClr val="tx1"/>
              </a:solidFill>
              <a:latin typeface="Arial" pitchFamily="34" charset="0"/>
            </a:endParaRPr>
          </a:p>
        </p:txBody>
      </p:sp>
      <p:sp>
        <p:nvSpPr>
          <p:cNvPr id="17" name="Rounded Rectangle 16"/>
          <p:cNvSpPr/>
          <p:nvPr userDrawn="1"/>
        </p:nvSpPr>
        <p:spPr bwMode="auto">
          <a:xfrm>
            <a:off x="-11045977" y="9923318"/>
            <a:ext cx="14700504" cy="28671983"/>
          </a:xfrm>
          <a:prstGeom prst="roundRect">
            <a:avLst>
              <a:gd name="adj" fmla="val 18860"/>
            </a:avLst>
          </a:prstGeom>
          <a:gradFill flip="none" rotWithShape="1">
            <a:gsLst>
              <a:gs pos="80000">
                <a:schemeClr val="bg1">
                  <a:alpha val="0"/>
                </a:schemeClr>
              </a:gs>
              <a:gs pos="100000">
                <a:schemeClr val="bg1">
                  <a:alpha val="90000"/>
                </a:schemeClr>
              </a:gs>
            </a:gsLst>
            <a:path path="shape">
              <a:fillToRect l="50000" t="50000" r="50000" b="50000"/>
            </a:path>
            <a:tileRect/>
          </a:gradFill>
          <a:ln w="9525" cap="flat" cmpd="sng" algn="ctr">
            <a:noFill/>
            <a:prstDash val="solid"/>
            <a:round/>
            <a:headEnd type="none" w="med" len="med"/>
            <a:tailEnd type="none" w="med" len="med"/>
          </a:ln>
          <a:extLst/>
        </p:spPr>
        <p:txBody>
          <a:bodyPr vert="horz" wrap="square" lIns="91440" tIns="45720" rIns="91440" bIns="45720" rtlCol="0" anchor="t" anchorCtr="0" compatLnSpc="1">
            <a:prstTxWarp prst="textNoShape">
              <a:avLst/>
            </a:prstTxWarp>
          </a:bodyPr>
          <a:lstStyle>
            <a:defPPr>
              <a:defRPr kern="1200" smtId="4294967295"/>
            </a:defPPr>
          </a:lstStyle>
          <a:p>
            <a:pPr marL="0" marR="0" indent="0" algn="l" defTabSz="4703763" rtl="0" eaLnBrk="0" fontAlgn="base" latinLnBrk="0" hangingPunct="0">
              <a:lnSpc>
                <a:spcPct val="100000"/>
              </a:lnSpc>
              <a:spcBef>
                <a:spcPct val="0"/>
              </a:spcBef>
              <a:spcAft>
                <a:spcPct val="0"/>
              </a:spcAft>
              <a:buClrTx/>
              <a:buSzTx/>
              <a:buFontTx/>
              <a:buNone/>
            </a:pPr>
            <a:endParaRPr kumimoji="0" lang="en-US" sz="9400" b="0" i="0" u="none" strike="noStrike" cap="none" normalizeH="0" baseline="0" smtClean="0">
              <a:ln>
                <a:noFill/>
              </a:ln>
              <a:solidFill>
                <a:schemeClr val="tx1"/>
              </a:solidFill>
              <a:latin typeface="Arial" pitchFamily="34" charset="0"/>
            </a:endParaRPr>
          </a:p>
        </p:txBody>
      </p:sp>
      <p:grpSp>
        <p:nvGrpSpPr>
          <p:cNvPr id="26" name="Group 25"/>
          <p:cNvGrpSpPr/>
          <p:nvPr userDrawn="1"/>
        </p:nvGrpSpPr>
        <p:grpSpPr>
          <a:xfrm>
            <a:off x="-14601827" y="-10864516"/>
            <a:ext cx="72429148" cy="54679515"/>
            <a:chOff x="-16687802" y="-10864516"/>
            <a:chExt cx="82776169" cy="54679515"/>
          </a:xfrm>
        </p:grpSpPr>
        <p:sp>
          <p:nvSpPr>
            <p:cNvPr id="22" name="Rectangle 21"/>
            <p:cNvSpPr/>
            <p:nvPr userDrawn="1"/>
          </p:nvSpPr>
          <p:spPr bwMode="auto">
            <a:xfrm>
              <a:off x="-16687800" y="-4419599"/>
              <a:ext cx="16687800" cy="37338000"/>
            </a:xfrm>
            <a:prstGeom prst="rect">
              <a:avLst/>
            </a:prstGeom>
            <a:solidFill>
              <a:srgbClr val="CDD1D6"/>
            </a:solidFill>
            <a:ln w="9525" cap="flat" cmpd="sng" algn="ctr">
              <a:noFill/>
              <a:prstDash val="solid"/>
              <a:round/>
              <a:headEnd type="none" w="med" len="med"/>
              <a:tailEnd type="none" w="med" len="med"/>
            </a:ln>
            <a:extLst/>
          </p:spPr>
          <p:txBody>
            <a:bodyPr vert="horz" wrap="square" lIns="91440" tIns="45720" rIns="91440" bIns="45720" rtlCol="0" anchor="t" anchorCtr="0" compatLnSpc="1">
              <a:prstTxWarp prst="textNoShape">
                <a:avLst/>
              </a:prstTxWarp>
            </a:bodyPr>
            <a:lstStyle>
              <a:defPPr>
                <a:defRPr kern="1200" smtId="4294967295"/>
              </a:defPPr>
            </a:lstStyle>
            <a:p>
              <a:pPr marL="0" marR="0" indent="0" algn="l" defTabSz="4703763" rtl="0" eaLnBrk="0" fontAlgn="base" latinLnBrk="0" hangingPunct="0">
                <a:lnSpc>
                  <a:spcPct val="100000"/>
                </a:lnSpc>
                <a:spcBef>
                  <a:spcPct val="0"/>
                </a:spcBef>
                <a:spcAft>
                  <a:spcPct val="0"/>
                </a:spcAft>
                <a:buClrTx/>
                <a:buSzTx/>
                <a:buFontTx/>
                <a:buNone/>
              </a:pPr>
              <a:endParaRPr kumimoji="0" lang="en-US" sz="9400" b="0" i="0" u="none" strike="noStrike" cap="none" normalizeH="0" baseline="0" smtClean="0">
                <a:ln>
                  <a:noFill/>
                </a:ln>
                <a:solidFill>
                  <a:schemeClr val="tx1"/>
                </a:solidFill>
                <a:latin typeface="Arial" pitchFamily="34" charset="0"/>
              </a:endParaRPr>
            </a:p>
          </p:txBody>
        </p:sp>
        <p:sp>
          <p:nvSpPr>
            <p:cNvPr id="23" name="Rectangle 22"/>
            <p:cNvSpPr/>
            <p:nvPr userDrawn="1"/>
          </p:nvSpPr>
          <p:spPr bwMode="auto">
            <a:xfrm flipH="1">
              <a:off x="43856563" y="-4419599"/>
              <a:ext cx="16687800" cy="41180082"/>
            </a:xfrm>
            <a:prstGeom prst="rect">
              <a:avLst/>
            </a:prstGeom>
            <a:solidFill>
              <a:srgbClr val="CDD1D6"/>
            </a:solidFill>
            <a:ln w="9525" cap="flat" cmpd="sng" algn="ctr">
              <a:noFill/>
              <a:prstDash val="solid"/>
              <a:round/>
              <a:headEnd type="none" w="med" len="med"/>
              <a:tailEnd type="none" w="med" len="med"/>
            </a:ln>
            <a:extLst/>
          </p:spPr>
          <p:txBody>
            <a:bodyPr vert="horz" wrap="square" lIns="91440" tIns="45720" rIns="91440" bIns="45720" rtlCol="0" anchor="t" anchorCtr="0" compatLnSpc="1">
              <a:prstTxWarp prst="textNoShape">
                <a:avLst/>
              </a:prstTxWarp>
            </a:bodyPr>
            <a:lstStyle>
              <a:defPPr>
                <a:defRPr kern="1200" smtId="4294967295"/>
              </a:defPPr>
            </a:lstStyle>
            <a:p>
              <a:pPr marL="0" marR="0" indent="0" algn="l" defTabSz="4703763" rtl="0" eaLnBrk="0" fontAlgn="base" latinLnBrk="0" hangingPunct="0">
                <a:lnSpc>
                  <a:spcPct val="100000"/>
                </a:lnSpc>
                <a:spcBef>
                  <a:spcPct val="0"/>
                </a:spcBef>
                <a:spcAft>
                  <a:spcPct val="0"/>
                </a:spcAft>
                <a:buClrTx/>
                <a:buSzTx/>
                <a:buFontTx/>
                <a:buNone/>
              </a:pPr>
              <a:endParaRPr kumimoji="0" lang="en-US" sz="9400" b="0" i="0" u="none" strike="noStrike" cap="none" normalizeH="0" baseline="0" smtClean="0">
                <a:ln>
                  <a:noFill/>
                </a:ln>
                <a:solidFill>
                  <a:schemeClr val="tx1"/>
                </a:solidFill>
                <a:latin typeface="Arial" pitchFamily="34" charset="0"/>
              </a:endParaRPr>
            </a:p>
          </p:txBody>
        </p:sp>
        <p:sp>
          <p:nvSpPr>
            <p:cNvPr id="24" name="Rectangle 23"/>
            <p:cNvSpPr/>
            <p:nvPr userDrawn="1"/>
          </p:nvSpPr>
          <p:spPr bwMode="auto">
            <a:xfrm rot="5400000" flipH="1">
              <a:off x="19268025" y="-3005343"/>
              <a:ext cx="10864516" cy="82776169"/>
            </a:xfrm>
            <a:prstGeom prst="rect">
              <a:avLst/>
            </a:prstGeom>
            <a:solidFill>
              <a:srgbClr val="CDD1D6"/>
            </a:solidFill>
            <a:ln w="9525" cap="flat" cmpd="sng" algn="ctr">
              <a:noFill/>
              <a:prstDash val="solid"/>
              <a:round/>
              <a:headEnd type="none" w="med" len="med"/>
              <a:tailEnd type="none" w="med" len="med"/>
            </a:ln>
            <a:extLst/>
          </p:spPr>
          <p:txBody>
            <a:bodyPr vert="horz" wrap="square" lIns="91440" tIns="45720" rIns="91440" bIns="45720" rtlCol="0" anchor="t" anchorCtr="0" compatLnSpc="1">
              <a:prstTxWarp prst="textNoShape">
                <a:avLst/>
              </a:prstTxWarp>
            </a:bodyPr>
            <a:lstStyle>
              <a:defPPr>
                <a:defRPr kern="1200" smtId="4294967295"/>
              </a:defPPr>
            </a:lstStyle>
            <a:p>
              <a:pPr marL="0" marR="0" indent="0" algn="l" defTabSz="4703763" rtl="0" eaLnBrk="0" fontAlgn="base" latinLnBrk="0" hangingPunct="0">
                <a:lnSpc>
                  <a:spcPct val="100000"/>
                </a:lnSpc>
                <a:spcBef>
                  <a:spcPct val="0"/>
                </a:spcBef>
                <a:spcAft>
                  <a:spcPct val="0"/>
                </a:spcAft>
                <a:buClrTx/>
                <a:buSzTx/>
                <a:buFontTx/>
                <a:buNone/>
              </a:pPr>
              <a:endParaRPr kumimoji="0" lang="en-US" sz="9400" b="0" i="0" u="none" strike="noStrike" cap="none" normalizeH="0" baseline="0" smtClean="0">
                <a:ln>
                  <a:noFill/>
                </a:ln>
                <a:solidFill>
                  <a:schemeClr val="tx1"/>
                </a:solidFill>
                <a:latin typeface="Arial" pitchFamily="34" charset="0"/>
              </a:endParaRPr>
            </a:p>
          </p:txBody>
        </p:sp>
        <p:sp>
          <p:nvSpPr>
            <p:cNvPr id="25" name="Rectangle 24"/>
            <p:cNvSpPr/>
            <p:nvPr userDrawn="1"/>
          </p:nvSpPr>
          <p:spPr bwMode="auto">
            <a:xfrm rot="5400000" flipH="1">
              <a:off x="19268025" y="-46820342"/>
              <a:ext cx="10864516" cy="82776169"/>
            </a:xfrm>
            <a:prstGeom prst="rect">
              <a:avLst/>
            </a:prstGeom>
            <a:solidFill>
              <a:srgbClr val="CDD1D6"/>
            </a:solidFill>
            <a:ln w="9525" cap="flat" cmpd="sng" algn="ctr">
              <a:noFill/>
              <a:prstDash val="solid"/>
              <a:round/>
              <a:headEnd type="none" w="med" len="med"/>
              <a:tailEnd type="none" w="med" len="med"/>
            </a:ln>
            <a:extLst/>
          </p:spPr>
          <p:txBody>
            <a:bodyPr vert="horz" wrap="square" lIns="91440" tIns="45720" rIns="91440" bIns="45720" rtlCol="0" anchor="t" anchorCtr="0" compatLnSpc="1">
              <a:prstTxWarp prst="textNoShape">
                <a:avLst/>
              </a:prstTxWarp>
            </a:bodyPr>
            <a:lstStyle>
              <a:defPPr>
                <a:defRPr kern="1200" smtId="4294967295"/>
              </a:defPPr>
            </a:lstStyle>
            <a:p>
              <a:pPr marL="0" marR="0" indent="0" algn="l" defTabSz="4703763" rtl="0" eaLnBrk="0" fontAlgn="base" latinLnBrk="0" hangingPunct="0">
                <a:lnSpc>
                  <a:spcPct val="100000"/>
                </a:lnSpc>
                <a:spcBef>
                  <a:spcPct val="0"/>
                </a:spcBef>
                <a:spcAft>
                  <a:spcPct val="0"/>
                </a:spcAft>
                <a:buClrTx/>
                <a:buSzTx/>
                <a:buFontTx/>
                <a:buNone/>
              </a:pPr>
              <a:endParaRPr kumimoji="0" lang="en-US" sz="9400" b="0" i="0" u="none" strike="noStrike" cap="none" normalizeH="0" baseline="0" smtClean="0">
                <a:ln>
                  <a:noFill/>
                </a:ln>
                <a:solidFill>
                  <a:schemeClr val="tx1"/>
                </a:solidFill>
                <a:latin typeface="Arial" pitchFamily="34" charset="0"/>
              </a:endParaRPr>
            </a:p>
          </p:txBody>
        </p:sp>
      </p:grpSp>
      <p:sp>
        <p:nvSpPr>
          <p:cNvPr id="27" name="Rectangle 26"/>
          <p:cNvSpPr/>
          <p:nvPr userDrawn="1"/>
        </p:nvSpPr>
        <p:spPr>
          <a:xfrm>
            <a:off x="0" y="29340315"/>
            <a:ext cx="38374495" cy="2849558"/>
          </a:xfrm>
          <a:prstGeom prst="rect">
            <a:avLst/>
          </a:prstGeom>
          <a:gradFill flip="none" rotWithShape="1">
            <a:gsLst>
              <a:gs pos="0">
                <a:schemeClr val="bg1">
                  <a:alpha val="0"/>
                </a:schemeClr>
              </a:gs>
              <a:gs pos="50000">
                <a:schemeClr val="bg1">
                  <a:alpha val="50000"/>
                </a:schemeClr>
              </a:gs>
              <a:gs pos="100000">
                <a:schemeClr val="bg1">
                  <a:alpha val="73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ctr"/>
            <a:endParaRPr lang="en-US"/>
          </a:p>
        </p:txBody>
      </p:sp>
      <p:pic>
        <p:nvPicPr>
          <p:cNvPr id="28" name="New picture"/>
          <p:cNvPicPr/>
          <p:nvPr/>
        </p:nvPicPr>
        <p:blipFill dpi="0">
          <a:blip r:embed="rId13"/>
          <a:stretch>
            <a:fillRect/>
          </a:stretch>
        </p:blipFill>
        <p:spPr>
          <a:xfrm rot="16200000">
            <a:off x="-11506200" y="16459200"/>
            <a:ext cx="14274800" cy="4368800"/>
          </a:xfrm>
          <a:prstGeom prst="rect">
            <a:avLst/>
          </a:prstGeom>
        </p:spPr>
      </p:pic>
      <p:pic>
        <p:nvPicPr>
          <p:cNvPr id="29" name="New picture"/>
          <p:cNvPicPr/>
          <p:nvPr/>
        </p:nvPicPr>
        <p:blipFill dpi="0">
          <a:blip r:embed="rId13"/>
          <a:stretch>
            <a:fillRect/>
          </a:stretch>
        </p:blipFill>
        <p:spPr>
          <a:xfrm rot="5400000">
            <a:off x="35636200" y="16459200"/>
            <a:ext cx="14274800" cy="4368800"/>
          </a:xfrm>
          <a:prstGeom prst="rect">
            <a:avLst/>
          </a:prstGeom>
        </p:spPr>
      </p:pic>
      <p:pic>
        <p:nvPicPr>
          <p:cNvPr id="30" name="New picture"/>
          <p:cNvPicPr/>
          <p:nvPr/>
        </p:nvPicPr>
        <p:blipFill dpi="0">
          <a:blip r:embed="rId14"/>
          <a:stretch>
            <a:fillRect/>
          </a:stretch>
        </p:blipFill>
        <p:spPr>
          <a:xfrm>
            <a:off x="3917950" y="33426400"/>
            <a:ext cx="30568900" cy="1549400"/>
          </a:xfrm>
          <a:prstGeom prst="rect">
            <a:avLst/>
          </a:prstGeom>
        </p:spPr>
      </p:pic>
      <p:sp>
        <p:nvSpPr>
          <p:cNvPr id="31" name="New shape"/>
          <p:cNvSpPr/>
          <p:nvPr/>
        </p:nvSpPr>
        <p:spPr>
          <a:xfrm>
            <a:off x="3917950" y="33997900"/>
            <a:ext cx="19202400" cy="127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l"/>
            <a:r>
              <a:rPr sz="4880" smtId="4294967295">
                <a:solidFill>
                  <a:srgbClr val="808080"/>
                </a:solidFill>
              </a:rPr>
              <a:t>Template ID: iceblocks  Size: 42x36</a:t>
            </a:r>
          </a:p>
        </p:txBody>
      </p:sp>
    </p:spTree>
    <p:extLst>
      <p:ext uri="{BB962C8B-B14F-4D97-AF65-F5344CB8AC3E}">
        <p14:creationId xmlns:p14="http://schemas.microsoft.com/office/powerpoint/2010/main" val="63997597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txStyles>
    <p:titleStyle>
      <a:defPPr>
        <a:defRPr kern="1200" smtId="4294967295"/>
      </a:defPPr>
      <a:lvl1pPr algn="ctr" defTabSz="4384128" rtl="0" eaLnBrk="1" latinLnBrk="0" hangingPunct="1">
        <a:spcBef>
          <a:spcPct val="0"/>
        </a:spcBef>
        <a:buNone/>
        <a:defRPr sz="21100" kern="1200">
          <a:solidFill>
            <a:schemeClr val="tx1"/>
          </a:solidFill>
          <a:latin typeface="+mj-lt"/>
          <a:ea typeface="+mj-ea"/>
          <a:cs typeface="+mj-cs"/>
        </a:defRPr>
      </a:lvl1pPr>
    </p:titleStyle>
    <p:bodyStyle>
      <a:defPPr>
        <a:defRPr kern="1200" smtId="4294967295"/>
      </a:defPPr>
      <a:lvl1pPr marL="1644048" indent="-1644048" algn="l" defTabSz="4384128"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2104" indent="-1370035" algn="l" defTabSz="4384128"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0155" indent="-1096032" algn="l" defTabSz="4384128"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72224" indent="-1096032" algn="l" defTabSz="4384128"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64283" indent="-1096032" algn="l" defTabSz="4384128"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56342" indent="-1096032" algn="l" defTabSz="4384128"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48411" indent="-1096032" algn="l" defTabSz="4384128"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40469" indent="-1096032" algn="l" defTabSz="4384128"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32539" indent="-1096032" algn="l" defTabSz="4384128"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4128" rtl="0" eaLnBrk="1" latinLnBrk="0" hangingPunct="1">
        <a:defRPr sz="8600" kern="1200">
          <a:solidFill>
            <a:schemeClr val="tx1"/>
          </a:solidFill>
          <a:latin typeface="+mn-lt"/>
          <a:ea typeface="+mn-ea"/>
          <a:cs typeface="+mn-cs"/>
        </a:defRPr>
      </a:lvl1pPr>
      <a:lvl2pPr marL="2192059" algn="l" defTabSz="4384128" rtl="0" eaLnBrk="1" latinLnBrk="0" hangingPunct="1">
        <a:defRPr sz="8600" kern="1200">
          <a:solidFill>
            <a:schemeClr val="tx1"/>
          </a:solidFill>
          <a:latin typeface="+mn-lt"/>
          <a:ea typeface="+mn-ea"/>
          <a:cs typeface="+mn-cs"/>
        </a:defRPr>
      </a:lvl2pPr>
      <a:lvl3pPr marL="4384128" algn="l" defTabSz="4384128" rtl="0" eaLnBrk="1" latinLnBrk="0" hangingPunct="1">
        <a:defRPr sz="8600" kern="1200">
          <a:solidFill>
            <a:schemeClr val="tx1"/>
          </a:solidFill>
          <a:latin typeface="+mn-lt"/>
          <a:ea typeface="+mn-ea"/>
          <a:cs typeface="+mn-cs"/>
        </a:defRPr>
      </a:lvl3pPr>
      <a:lvl4pPr marL="6576187" algn="l" defTabSz="4384128" rtl="0" eaLnBrk="1" latinLnBrk="0" hangingPunct="1">
        <a:defRPr sz="8600" kern="1200">
          <a:solidFill>
            <a:schemeClr val="tx1"/>
          </a:solidFill>
          <a:latin typeface="+mn-lt"/>
          <a:ea typeface="+mn-ea"/>
          <a:cs typeface="+mn-cs"/>
        </a:defRPr>
      </a:lvl4pPr>
      <a:lvl5pPr marL="8768256" algn="l" defTabSz="4384128" rtl="0" eaLnBrk="1" latinLnBrk="0" hangingPunct="1">
        <a:defRPr sz="8600" kern="1200">
          <a:solidFill>
            <a:schemeClr val="tx1"/>
          </a:solidFill>
          <a:latin typeface="+mn-lt"/>
          <a:ea typeface="+mn-ea"/>
          <a:cs typeface="+mn-cs"/>
        </a:defRPr>
      </a:lvl5pPr>
      <a:lvl6pPr marL="10960315" algn="l" defTabSz="4384128" rtl="0" eaLnBrk="1" latinLnBrk="0" hangingPunct="1">
        <a:defRPr sz="8600" kern="1200">
          <a:solidFill>
            <a:schemeClr val="tx1"/>
          </a:solidFill>
          <a:latin typeface="+mn-lt"/>
          <a:ea typeface="+mn-ea"/>
          <a:cs typeface="+mn-cs"/>
        </a:defRPr>
      </a:lvl6pPr>
      <a:lvl7pPr marL="13152379" algn="l" defTabSz="4384128" rtl="0" eaLnBrk="1" latinLnBrk="0" hangingPunct="1">
        <a:defRPr sz="8600" kern="1200">
          <a:solidFill>
            <a:schemeClr val="tx1"/>
          </a:solidFill>
          <a:latin typeface="+mn-lt"/>
          <a:ea typeface="+mn-ea"/>
          <a:cs typeface="+mn-cs"/>
        </a:defRPr>
      </a:lvl7pPr>
      <a:lvl8pPr marL="15344439" algn="l" defTabSz="4384128" rtl="0" eaLnBrk="1" latinLnBrk="0" hangingPunct="1">
        <a:defRPr sz="8600" kern="1200">
          <a:solidFill>
            <a:schemeClr val="tx1"/>
          </a:solidFill>
          <a:latin typeface="+mn-lt"/>
          <a:ea typeface="+mn-ea"/>
          <a:cs typeface="+mn-cs"/>
        </a:defRPr>
      </a:lvl8pPr>
      <a:lvl9pPr marL="17536506" algn="l" defTabSz="4384128"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tretch>
            <a:fillRect/>
          </a:stretch>
        </a:blipFill>
        <a:effectLst/>
      </p:bgPr>
    </p:bg>
    <p:spTree>
      <p:nvGrpSpPr>
        <p:cNvPr id="1" name=""/>
        <p:cNvGrpSpPr/>
        <p:nvPr/>
      </p:nvGrpSpPr>
      <p:grpSpPr>
        <a:xfrm>
          <a:off x="0" y="0"/>
          <a:ext cx="0" cy="0"/>
          <a:chOff x="0" y="0"/>
          <a:chExt cx="0" cy="0"/>
        </a:xfrm>
      </p:grpSpPr>
      <p:sp>
        <p:nvSpPr>
          <p:cNvPr id="3077" name="Text Box 753"/>
          <p:cNvSpPr txBox="1">
            <a:spLocks noChangeArrowheads="1"/>
          </p:cNvSpPr>
          <p:nvPr/>
        </p:nvSpPr>
        <p:spPr bwMode="auto">
          <a:xfrm>
            <a:off x="1337352" y="914400"/>
            <a:ext cx="34995191" cy="29546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kern="1200" smtId="4294967295"/>
            </a:defPPr>
            <a:lvl1pPr defTabSz="4702175">
              <a:defRPr sz="9300">
                <a:solidFill>
                  <a:schemeClr val="tx1"/>
                </a:solidFill>
                <a:latin typeface="Arial"/>
              </a:defRPr>
            </a:lvl1pPr>
            <a:lvl2pPr marL="742950" indent="-285750" defTabSz="4702175">
              <a:defRPr sz="9300">
                <a:solidFill>
                  <a:schemeClr val="tx1"/>
                </a:solidFill>
                <a:latin typeface="Arial"/>
              </a:defRPr>
            </a:lvl2pPr>
            <a:lvl3pPr marL="1143000" indent="-228600" defTabSz="4702175">
              <a:defRPr sz="9300">
                <a:solidFill>
                  <a:schemeClr val="tx1"/>
                </a:solidFill>
                <a:latin typeface="Arial"/>
              </a:defRPr>
            </a:lvl3pPr>
            <a:lvl4pPr marL="1600200" indent="-228600" defTabSz="4702175">
              <a:defRPr sz="9300">
                <a:solidFill>
                  <a:schemeClr val="tx1"/>
                </a:solidFill>
                <a:latin typeface="Arial"/>
              </a:defRPr>
            </a:lvl4pPr>
            <a:lvl5pPr marL="2057400" indent="-228600" defTabSz="4702175">
              <a:defRPr sz="9300">
                <a:solidFill>
                  <a:schemeClr val="tx1"/>
                </a:solidFill>
                <a:latin typeface="Arial"/>
              </a:defRPr>
            </a:lvl5pPr>
            <a:lvl6pPr marL="2514600" indent="-228600" defTabSz="4702175" eaLnBrk="0" fontAlgn="base" hangingPunct="0">
              <a:spcBef>
                <a:spcPct val="0"/>
              </a:spcBef>
              <a:spcAft>
                <a:spcPct val="0"/>
              </a:spcAft>
              <a:defRPr sz="9300">
                <a:solidFill>
                  <a:schemeClr val="tx1"/>
                </a:solidFill>
                <a:latin typeface="Arial"/>
              </a:defRPr>
            </a:lvl6pPr>
            <a:lvl7pPr marL="2971800" indent="-228600" defTabSz="4702175" eaLnBrk="0" fontAlgn="base" hangingPunct="0">
              <a:spcBef>
                <a:spcPct val="0"/>
              </a:spcBef>
              <a:spcAft>
                <a:spcPct val="0"/>
              </a:spcAft>
              <a:defRPr sz="9300">
                <a:solidFill>
                  <a:schemeClr val="tx1"/>
                </a:solidFill>
                <a:latin typeface="Arial"/>
              </a:defRPr>
            </a:lvl7pPr>
            <a:lvl8pPr marL="3429000" indent="-228600" defTabSz="4702175" eaLnBrk="0" fontAlgn="base" hangingPunct="0">
              <a:spcBef>
                <a:spcPct val="0"/>
              </a:spcBef>
              <a:spcAft>
                <a:spcPct val="0"/>
              </a:spcAft>
              <a:defRPr sz="9300">
                <a:solidFill>
                  <a:schemeClr val="tx1"/>
                </a:solidFill>
                <a:latin typeface="Arial"/>
              </a:defRPr>
            </a:lvl8pPr>
            <a:lvl9pPr marL="3886200" indent="-228600" defTabSz="4702175" eaLnBrk="0" fontAlgn="base" hangingPunct="0">
              <a:spcBef>
                <a:spcPct val="0"/>
              </a:spcBef>
              <a:spcAft>
                <a:spcPct val="0"/>
              </a:spcAft>
              <a:defRPr sz="9300">
                <a:solidFill>
                  <a:schemeClr val="tx1"/>
                </a:solidFill>
                <a:latin typeface="Arial"/>
              </a:defRPr>
            </a:lvl9pPr>
          </a:lstStyle>
          <a:p>
            <a:r>
              <a:rPr lang="ru-RU" b="1" dirty="0">
                <a:solidFill>
                  <a:schemeClr val="bg2">
                    <a:lumMod val="50000"/>
                  </a:schemeClr>
                </a:solidFill>
              </a:rPr>
              <a:t>Особенности художественного перевода стихотворений Г. Айги на язык музыки С.</a:t>
            </a:r>
            <a:r>
              <a:rPr lang="en-US" b="1" dirty="0">
                <a:solidFill>
                  <a:schemeClr val="bg2">
                    <a:lumMod val="50000"/>
                  </a:schemeClr>
                </a:solidFill>
              </a:rPr>
              <a:t> </a:t>
            </a:r>
            <a:r>
              <a:rPr lang="ru-RU" b="1" dirty="0">
                <a:solidFill>
                  <a:schemeClr val="bg2">
                    <a:lumMod val="50000"/>
                  </a:schemeClr>
                </a:solidFill>
              </a:rPr>
              <a:t>Губайдулиной </a:t>
            </a:r>
            <a:endParaRPr lang="ru-RU" dirty="0">
              <a:solidFill>
                <a:schemeClr val="bg2">
                  <a:lumMod val="50000"/>
                </a:schemeClr>
              </a:solidFill>
            </a:endParaRPr>
          </a:p>
        </p:txBody>
      </p:sp>
      <p:sp>
        <p:nvSpPr>
          <p:cNvPr id="3095" name="Text Box 1125"/>
          <p:cNvSpPr txBox="1">
            <a:spLocks noChangeArrowheads="1"/>
          </p:cNvSpPr>
          <p:nvPr/>
        </p:nvSpPr>
        <p:spPr bwMode="auto">
          <a:xfrm>
            <a:off x="1337352" y="3836398"/>
            <a:ext cx="25140642" cy="12652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kern="1200" smtId="4294967295"/>
            </a:defPPr>
            <a:lvl1pPr defTabSz="4702175">
              <a:defRPr sz="9300">
                <a:solidFill>
                  <a:schemeClr val="tx1"/>
                </a:solidFill>
                <a:latin typeface="Arial"/>
              </a:defRPr>
            </a:lvl1pPr>
            <a:lvl2pPr marL="742950" indent="-285750" defTabSz="4702175">
              <a:defRPr sz="9300">
                <a:solidFill>
                  <a:schemeClr val="tx1"/>
                </a:solidFill>
                <a:latin typeface="Arial"/>
              </a:defRPr>
            </a:lvl2pPr>
            <a:lvl3pPr marL="1143000" indent="-228600" defTabSz="4702175">
              <a:defRPr sz="9300">
                <a:solidFill>
                  <a:schemeClr val="tx1"/>
                </a:solidFill>
                <a:latin typeface="Arial"/>
              </a:defRPr>
            </a:lvl3pPr>
            <a:lvl4pPr marL="1600200" indent="-228600" defTabSz="4702175">
              <a:defRPr sz="9300">
                <a:solidFill>
                  <a:schemeClr val="tx1"/>
                </a:solidFill>
                <a:latin typeface="Arial"/>
              </a:defRPr>
            </a:lvl4pPr>
            <a:lvl5pPr marL="2057400" indent="-228600" defTabSz="4702175">
              <a:defRPr sz="9300">
                <a:solidFill>
                  <a:schemeClr val="tx1"/>
                </a:solidFill>
                <a:latin typeface="Arial"/>
              </a:defRPr>
            </a:lvl5pPr>
            <a:lvl6pPr marL="2514600" indent="-228600" defTabSz="4702175" eaLnBrk="0" fontAlgn="base" hangingPunct="0">
              <a:spcBef>
                <a:spcPct val="0"/>
              </a:spcBef>
              <a:spcAft>
                <a:spcPct val="0"/>
              </a:spcAft>
              <a:defRPr sz="9300">
                <a:solidFill>
                  <a:schemeClr val="tx1"/>
                </a:solidFill>
                <a:latin typeface="Arial"/>
              </a:defRPr>
            </a:lvl6pPr>
            <a:lvl7pPr marL="2971800" indent="-228600" defTabSz="4702175" eaLnBrk="0" fontAlgn="base" hangingPunct="0">
              <a:spcBef>
                <a:spcPct val="0"/>
              </a:spcBef>
              <a:spcAft>
                <a:spcPct val="0"/>
              </a:spcAft>
              <a:defRPr sz="9300">
                <a:solidFill>
                  <a:schemeClr val="tx1"/>
                </a:solidFill>
                <a:latin typeface="Arial"/>
              </a:defRPr>
            </a:lvl7pPr>
            <a:lvl8pPr marL="3429000" indent="-228600" defTabSz="4702175" eaLnBrk="0" fontAlgn="base" hangingPunct="0">
              <a:spcBef>
                <a:spcPct val="0"/>
              </a:spcBef>
              <a:spcAft>
                <a:spcPct val="0"/>
              </a:spcAft>
              <a:defRPr sz="9300">
                <a:solidFill>
                  <a:schemeClr val="tx1"/>
                </a:solidFill>
                <a:latin typeface="Arial"/>
              </a:defRPr>
            </a:lvl8pPr>
            <a:lvl9pPr marL="3886200" indent="-228600" defTabSz="4702175" eaLnBrk="0" fontAlgn="base" hangingPunct="0">
              <a:spcBef>
                <a:spcPct val="0"/>
              </a:spcBef>
              <a:spcAft>
                <a:spcPct val="0"/>
              </a:spcAft>
              <a:defRPr sz="9300">
                <a:solidFill>
                  <a:schemeClr val="tx1"/>
                </a:solidFill>
                <a:latin typeface="Arial"/>
              </a:defRPr>
            </a:lvl9pPr>
          </a:lstStyle>
          <a:p>
            <a:r>
              <a:rPr lang="ru-RU" sz="7700" dirty="0" smtClean="0">
                <a:solidFill>
                  <a:schemeClr val="bg2">
                    <a:lumMod val="50000"/>
                  </a:schemeClr>
                </a:solidFill>
                <a:latin typeface="Arial Black" pitchFamily="34" charset="0"/>
              </a:rPr>
              <a:t>Смирнова Татьяна, УрФУ</a:t>
            </a:r>
            <a:endParaRPr lang="en-US" sz="7700" dirty="0">
              <a:solidFill>
                <a:schemeClr val="bg2">
                  <a:lumMod val="50000"/>
                </a:schemeClr>
              </a:solidFill>
              <a:latin typeface="Arial Black" pitchFamily="34" charset="0"/>
            </a:endParaRPr>
          </a:p>
        </p:txBody>
      </p:sp>
      <p:sp>
        <p:nvSpPr>
          <p:cNvPr id="334" name="Text Box 755"/>
          <p:cNvSpPr txBox="1">
            <a:spLocks noChangeArrowheads="1"/>
          </p:cNvSpPr>
          <p:nvPr/>
        </p:nvSpPr>
        <p:spPr bwMode="auto">
          <a:xfrm>
            <a:off x="1713738" y="7162800"/>
            <a:ext cx="8363420" cy="89562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kern="1200" smtId="4294967295"/>
            </a:defPPr>
            <a:lvl1pPr defTabSz="4703763">
              <a:defRPr sz="9300">
                <a:solidFill>
                  <a:schemeClr val="tx1"/>
                </a:solidFill>
                <a:latin typeface="Arial"/>
              </a:defRPr>
            </a:lvl1pPr>
            <a:lvl2pPr marL="742950" indent="-285750" defTabSz="4703763">
              <a:defRPr sz="9300">
                <a:solidFill>
                  <a:schemeClr val="tx1"/>
                </a:solidFill>
                <a:latin typeface="Arial"/>
              </a:defRPr>
            </a:lvl2pPr>
            <a:lvl3pPr marL="1143000" indent="-228600" defTabSz="4703763">
              <a:defRPr sz="9300">
                <a:solidFill>
                  <a:schemeClr val="tx1"/>
                </a:solidFill>
                <a:latin typeface="Arial"/>
              </a:defRPr>
            </a:lvl3pPr>
            <a:lvl4pPr marL="1600200" indent="-228600" defTabSz="4703763">
              <a:defRPr sz="9300">
                <a:solidFill>
                  <a:schemeClr val="tx1"/>
                </a:solidFill>
                <a:latin typeface="Arial"/>
              </a:defRPr>
            </a:lvl4pPr>
            <a:lvl5pPr marL="2057400" indent="-228600" defTabSz="4703763">
              <a:defRPr sz="9300">
                <a:solidFill>
                  <a:schemeClr val="tx1"/>
                </a:solidFill>
                <a:latin typeface="Arial"/>
              </a:defRPr>
            </a:lvl5pPr>
            <a:lvl6pPr marL="2514600" indent="-228600" defTabSz="4703763" eaLnBrk="0" fontAlgn="base" hangingPunct="0">
              <a:spcBef>
                <a:spcPct val="0"/>
              </a:spcBef>
              <a:spcAft>
                <a:spcPct val="0"/>
              </a:spcAft>
              <a:defRPr sz="9300">
                <a:solidFill>
                  <a:schemeClr val="tx1"/>
                </a:solidFill>
                <a:latin typeface="Arial"/>
              </a:defRPr>
            </a:lvl6pPr>
            <a:lvl7pPr marL="2971800" indent="-228600" defTabSz="4703763" eaLnBrk="0" fontAlgn="base" hangingPunct="0">
              <a:spcBef>
                <a:spcPct val="0"/>
              </a:spcBef>
              <a:spcAft>
                <a:spcPct val="0"/>
              </a:spcAft>
              <a:defRPr sz="9300">
                <a:solidFill>
                  <a:schemeClr val="tx1"/>
                </a:solidFill>
                <a:latin typeface="Arial"/>
              </a:defRPr>
            </a:lvl7pPr>
            <a:lvl8pPr marL="3429000" indent="-228600" defTabSz="4703763" eaLnBrk="0" fontAlgn="base" hangingPunct="0">
              <a:spcBef>
                <a:spcPct val="0"/>
              </a:spcBef>
              <a:spcAft>
                <a:spcPct val="0"/>
              </a:spcAft>
              <a:defRPr sz="9300">
                <a:solidFill>
                  <a:schemeClr val="tx1"/>
                </a:solidFill>
                <a:latin typeface="Arial"/>
              </a:defRPr>
            </a:lvl8pPr>
            <a:lvl9pPr marL="3886200" indent="-228600" defTabSz="4703763" eaLnBrk="0" fontAlgn="base" hangingPunct="0">
              <a:spcBef>
                <a:spcPct val="0"/>
              </a:spcBef>
              <a:spcAft>
                <a:spcPct val="0"/>
              </a:spcAft>
              <a:defRPr sz="9300">
                <a:solidFill>
                  <a:schemeClr val="tx1"/>
                </a:solidFill>
                <a:latin typeface="Arial"/>
              </a:defRPr>
            </a:lvl9pPr>
          </a:lstStyle>
          <a:p>
            <a:pPr algn="just"/>
            <a:r>
              <a:rPr lang="ru-RU" sz="3200" dirty="0"/>
              <a:t>Много общего связывает Г. Айги и С. </a:t>
            </a:r>
            <a:r>
              <a:rPr lang="ru-RU" sz="3200" dirty="0" err="1"/>
              <a:t>Губайдулину</a:t>
            </a:r>
            <a:r>
              <a:rPr lang="ru-RU" sz="3200" dirty="0"/>
              <a:t> и биографически, и творчески, в плане поэтики их произведений. Тишина соединяет поэтическое понимание и музыкальное воплощение. Оставаясь самобытными художниками, Губайдулина и Айги успешно сотрудничали, и как Айги поддерживал </a:t>
            </a:r>
            <a:r>
              <a:rPr lang="ru-RU" sz="3200" dirty="0" err="1"/>
              <a:t>паузирование</a:t>
            </a:r>
            <a:r>
              <a:rPr lang="ru-RU" sz="3200" dirty="0"/>
              <a:t> в музыке Губайдулиной, так и Губайдулина использовала его стихи для своих произведений. В каждом произведении С. Губайдулиной, написанной на стихи Г. Айги («Розы» (1972), «Теперь всегда снега» (1993), «И: празднество в разгаре» (1993)) используется </a:t>
            </a:r>
            <a:r>
              <a:rPr lang="ru-RU" sz="3200" dirty="0" err="1"/>
              <a:t>паузирование</a:t>
            </a:r>
            <a:r>
              <a:rPr lang="ru-RU" sz="3200" dirty="0"/>
              <a:t> (использование музыкальной паузы как выразительного музыкального приема). </a:t>
            </a:r>
          </a:p>
        </p:txBody>
      </p:sp>
      <p:sp>
        <p:nvSpPr>
          <p:cNvPr id="335" name="AutoShape 754"/>
          <p:cNvSpPr>
            <a:spLocks noChangeArrowheads="1"/>
          </p:cNvSpPr>
          <p:nvPr/>
        </p:nvSpPr>
        <p:spPr bwMode="auto">
          <a:xfrm>
            <a:off x="1561132" y="6096000"/>
            <a:ext cx="8589458" cy="914400"/>
          </a:xfrm>
          <a:prstGeom prst="roundRect">
            <a:avLst>
              <a:gd name="adj" fmla="val 50000"/>
            </a:avLst>
          </a:prstGeom>
          <a:solidFill>
            <a:schemeClr val="accent1">
              <a:lumMod val="20000"/>
              <a:lumOff val="80000"/>
            </a:schemeClr>
          </a:solidFill>
          <a:ln w="12700">
            <a:solidFill>
              <a:schemeClr val="tx1"/>
            </a:solidFill>
            <a:round/>
          </a:ln>
        </p:spPr>
        <p:txBody>
          <a:bodyPr wrap="none" anchor="ctr"/>
          <a:lstStyle>
            <a:defPPr>
              <a:defRPr kern="1200" smtId="4294967295"/>
            </a:defPPr>
          </a:lstStyle>
          <a:p>
            <a:pPr defTabSz="4702175"/>
            <a:r>
              <a:rPr lang="ru-RU" sz="4800" b="1" dirty="0" smtClean="0">
                <a:solidFill>
                  <a:schemeClr val="bg2">
                    <a:lumMod val="50000"/>
                  </a:schemeClr>
                </a:solidFill>
              </a:rPr>
              <a:t>Введение</a:t>
            </a:r>
            <a:endParaRPr lang="en-US" sz="4800" b="1" dirty="0">
              <a:solidFill>
                <a:schemeClr val="bg2">
                  <a:lumMod val="50000"/>
                </a:schemeClr>
              </a:solidFill>
            </a:endParaRPr>
          </a:p>
        </p:txBody>
      </p:sp>
      <p:sp>
        <p:nvSpPr>
          <p:cNvPr id="338" name="Text Box 758"/>
          <p:cNvSpPr txBox="1">
            <a:spLocks noChangeArrowheads="1"/>
          </p:cNvSpPr>
          <p:nvPr/>
        </p:nvSpPr>
        <p:spPr bwMode="auto">
          <a:xfrm>
            <a:off x="1597848" y="23573654"/>
            <a:ext cx="8516026" cy="6574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71450" tIns="85725" rIns="171450" bIns="85725">
            <a:spAutoFit/>
          </a:bodyPr>
          <a:lstStyle>
            <a:defPPr>
              <a:defRPr kern="1200" smtId="4294967295"/>
            </a:defPPr>
            <a:lvl1pPr defTabSz="4703763">
              <a:defRPr sz="9300">
                <a:solidFill>
                  <a:schemeClr val="tx1"/>
                </a:solidFill>
                <a:latin typeface="Arial"/>
              </a:defRPr>
            </a:lvl1pPr>
            <a:lvl2pPr marL="742950" indent="-285750" defTabSz="4703763">
              <a:defRPr sz="9300">
                <a:solidFill>
                  <a:schemeClr val="tx1"/>
                </a:solidFill>
                <a:latin typeface="Arial"/>
              </a:defRPr>
            </a:lvl2pPr>
            <a:lvl3pPr marL="1143000" indent="-228600" defTabSz="4703763">
              <a:defRPr sz="9300">
                <a:solidFill>
                  <a:schemeClr val="tx1"/>
                </a:solidFill>
                <a:latin typeface="Arial"/>
              </a:defRPr>
            </a:lvl3pPr>
            <a:lvl4pPr marL="1600200" indent="-228600" defTabSz="4703763">
              <a:defRPr sz="9300">
                <a:solidFill>
                  <a:schemeClr val="tx1"/>
                </a:solidFill>
                <a:latin typeface="Arial"/>
              </a:defRPr>
            </a:lvl4pPr>
            <a:lvl5pPr marL="2057400" indent="-228600" defTabSz="4703763">
              <a:defRPr sz="9300">
                <a:solidFill>
                  <a:schemeClr val="tx1"/>
                </a:solidFill>
                <a:latin typeface="Arial"/>
              </a:defRPr>
            </a:lvl5pPr>
            <a:lvl6pPr marL="2514600" indent="-228600" defTabSz="4703763" eaLnBrk="0" fontAlgn="base" hangingPunct="0">
              <a:spcBef>
                <a:spcPct val="0"/>
              </a:spcBef>
              <a:spcAft>
                <a:spcPct val="0"/>
              </a:spcAft>
              <a:defRPr sz="9300">
                <a:solidFill>
                  <a:schemeClr val="tx1"/>
                </a:solidFill>
                <a:latin typeface="Arial"/>
              </a:defRPr>
            </a:lvl6pPr>
            <a:lvl7pPr marL="2971800" indent="-228600" defTabSz="4703763" eaLnBrk="0" fontAlgn="base" hangingPunct="0">
              <a:spcBef>
                <a:spcPct val="0"/>
              </a:spcBef>
              <a:spcAft>
                <a:spcPct val="0"/>
              </a:spcAft>
              <a:defRPr sz="9300">
                <a:solidFill>
                  <a:schemeClr val="tx1"/>
                </a:solidFill>
                <a:latin typeface="Arial"/>
              </a:defRPr>
            </a:lvl7pPr>
            <a:lvl8pPr marL="3429000" indent="-228600" defTabSz="4703763" eaLnBrk="0" fontAlgn="base" hangingPunct="0">
              <a:spcBef>
                <a:spcPct val="0"/>
              </a:spcBef>
              <a:spcAft>
                <a:spcPct val="0"/>
              </a:spcAft>
              <a:defRPr sz="9300">
                <a:solidFill>
                  <a:schemeClr val="tx1"/>
                </a:solidFill>
                <a:latin typeface="Arial"/>
              </a:defRPr>
            </a:lvl8pPr>
            <a:lvl9pPr marL="3886200" indent="-228600" defTabSz="4703763" eaLnBrk="0" fontAlgn="base" hangingPunct="0">
              <a:spcBef>
                <a:spcPct val="0"/>
              </a:spcBef>
              <a:spcAft>
                <a:spcPct val="0"/>
              </a:spcAft>
              <a:defRPr sz="9300">
                <a:solidFill>
                  <a:schemeClr val="tx1"/>
                </a:solidFill>
                <a:latin typeface="Arial"/>
              </a:defRPr>
            </a:lvl9pPr>
          </a:lstStyle>
          <a:p>
            <a:pPr algn="just"/>
            <a:r>
              <a:rPr lang="ru-RU" sz="3200" dirty="0"/>
              <a:t>Творчество Айги испытывает влияние музыкального минимализма, которое придаёт его поэзии характерные черты, такие, как увеличение значения простых элементов, отрицание важности сложных сочетаний музыкальных звуков, нарочитое упрощение текста. Также он говорил, что что на его стихи повлияла музыка Веберна с ее необычными паузами. </a:t>
            </a:r>
            <a:r>
              <a:rPr lang="ru-RU" sz="3200" dirty="0" smtClean="0"/>
              <a:t>Творчество </a:t>
            </a:r>
            <a:r>
              <a:rPr lang="ru-RU" sz="3200" dirty="0"/>
              <a:t>Айги и Губайдулиной соединяется через использование тишины, а также музыкальной </a:t>
            </a:r>
            <a:r>
              <a:rPr lang="ru-RU" sz="3200" dirty="0" err="1"/>
              <a:t>минималистичностью</a:t>
            </a:r>
            <a:r>
              <a:rPr lang="ru-RU" sz="3200" dirty="0"/>
              <a:t> поэзии Айги. </a:t>
            </a:r>
          </a:p>
        </p:txBody>
      </p:sp>
      <p:sp>
        <p:nvSpPr>
          <p:cNvPr id="396" name="Text Box 862"/>
          <p:cNvSpPr txBox="1">
            <a:spLocks noChangeArrowheads="1"/>
          </p:cNvSpPr>
          <p:nvPr/>
        </p:nvSpPr>
        <p:spPr bwMode="auto">
          <a:xfrm>
            <a:off x="1730912" y="17972090"/>
            <a:ext cx="8362156" cy="35394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kern="1200" smtId="4294967295"/>
            </a:defPPr>
            <a:lvl1pPr defTabSz="4703763">
              <a:defRPr sz="9300">
                <a:solidFill>
                  <a:schemeClr val="tx1"/>
                </a:solidFill>
                <a:latin typeface="Arial"/>
              </a:defRPr>
            </a:lvl1pPr>
            <a:lvl2pPr marL="798513" indent="-341313" defTabSz="4703763">
              <a:defRPr sz="9300">
                <a:solidFill>
                  <a:schemeClr val="tx1"/>
                </a:solidFill>
                <a:latin typeface="Arial"/>
              </a:defRPr>
            </a:lvl2pPr>
            <a:lvl3pPr marL="1143000" indent="-228600" defTabSz="4703763">
              <a:defRPr sz="9300">
                <a:solidFill>
                  <a:schemeClr val="tx1"/>
                </a:solidFill>
                <a:latin typeface="Arial"/>
              </a:defRPr>
            </a:lvl3pPr>
            <a:lvl4pPr marL="1600200" indent="-228600" defTabSz="4703763">
              <a:defRPr sz="9300">
                <a:solidFill>
                  <a:schemeClr val="tx1"/>
                </a:solidFill>
                <a:latin typeface="Arial"/>
              </a:defRPr>
            </a:lvl4pPr>
            <a:lvl5pPr marL="2057400" indent="-228600" defTabSz="4703763">
              <a:defRPr sz="9300">
                <a:solidFill>
                  <a:schemeClr val="tx1"/>
                </a:solidFill>
                <a:latin typeface="Arial"/>
              </a:defRPr>
            </a:lvl5pPr>
            <a:lvl6pPr marL="2514600" indent="-228600" defTabSz="4703763" eaLnBrk="0" fontAlgn="base" hangingPunct="0">
              <a:spcBef>
                <a:spcPct val="0"/>
              </a:spcBef>
              <a:spcAft>
                <a:spcPct val="0"/>
              </a:spcAft>
              <a:defRPr sz="9300">
                <a:solidFill>
                  <a:schemeClr val="tx1"/>
                </a:solidFill>
                <a:latin typeface="Arial"/>
              </a:defRPr>
            </a:lvl6pPr>
            <a:lvl7pPr marL="2971800" indent="-228600" defTabSz="4703763" eaLnBrk="0" fontAlgn="base" hangingPunct="0">
              <a:spcBef>
                <a:spcPct val="0"/>
              </a:spcBef>
              <a:spcAft>
                <a:spcPct val="0"/>
              </a:spcAft>
              <a:defRPr sz="9300">
                <a:solidFill>
                  <a:schemeClr val="tx1"/>
                </a:solidFill>
                <a:latin typeface="Arial"/>
              </a:defRPr>
            </a:lvl7pPr>
            <a:lvl8pPr marL="3429000" indent="-228600" defTabSz="4703763" eaLnBrk="0" fontAlgn="base" hangingPunct="0">
              <a:spcBef>
                <a:spcPct val="0"/>
              </a:spcBef>
              <a:spcAft>
                <a:spcPct val="0"/>
              </a:spcAft>
              <a:defRPr sz="9300">
                <a:solidFill>
                  <a:schemeClr val="tx1"/>
                </a:solidFill>
                <a:latin typeface="Arial"/>
              </a:defRPr>
            </a:lvl8pPr>
            <a:lvl9pPr marL="3886200" indent="-228600" defTabSz="4703763" eaLnBrk="0" fontAlgn="base" hangingPunct="0">
              <a:spcBef>
                <a:spcPct val="0"/>
              </a:spcBef>
              <a:spcAft>
                <a:spcPct val="0"/>
              </a:spcAft>
              <a:defRPr sz="9300">
                <a:solidFill>
                  <a:schemeClr val="tx1"/>
                </a:solidFill>
                <a:latin typeface="Arial"/>
              </a:defRPr>
            </a:lvl9pPr>
          </a:lstStyle>
          <a:p>
            <a:pPr algn="just" eaLnBrk="1" hangingPunct="1"/>
            <a:r>
              <a:rPr lang="ru-RU" sz="3200" dirty="0" smtClean="0"/>
              <a:t>Используются </a:t>
            </a:r>
            <a:r>
              <a:rPr lang="ru-RU" sz="3200" dirty="0"/>
              <a:t>три уровня анализа: мотивация художников к обращению к теме тишины и молчания; мировоззренческий уровень, включающий в себя общекультурный и собственно эстетический; уровень языка (поэтики), изобретение новых </a:t>
            </a:r>
            <a:r>
              <a:rPr lang="ru-RU" sz="3200" dirty="0" smtClean="0"/>
              <a:t>приемов.</a:t>
            </a:r>
            <a:endParaRPr lang="en-US" sz="3200" dirty="0"/>
          </a:p>
        </p:txBody>
      </p:sp>
      <p:sp>
        <p:nvSpPr>
          <p:cNvPr id="397" name="AutoShape 863"/>
          <p:cNvSpPr>
            <a:spLocks noChangeArrowheads="1"/>
          </p:cNvSpPr>
          <p:nvPr/>
        </p:nvSpPr>
        <p:spPr bwMode="auto">
          <a:xfrm>
            <a:off x="1655203" y="16757693"/>
            <a:ext cx="8589458" cy="914400"/>
          </a:xfrm>
          <a:prstGeom prst="roundRect">
            <a:avLst>
              <a:gd name="adj" fmla="val 50000"/>
            </a:avLst>
          </a:prstGeom>
          <a:solidFill>
            <a:schemeClr val="accent1">
              <a:lumMod val="20000"/>
              <a:lumOff val="80000"/>
            </a:schemeClr>
          </a:solidFill>
          <a:ln w="12700">
            <a:solidFill>
              <a:schemeClr val="tx1"/>
            </a:solidFill>
            <a:round/>
          </a:ln>
        </p:spPr>
        <p:txBody>
          <a:bodyPr wrap="none" anchor="ctr"/>
          <a:lstStyle>
            <a:defPPr>
              <a:defRPr kern="1200" smtId="4294967295"/>
            </a:defPPr>
          </a:lstStyle>
          <a:p>
            <a:pPr defTabSz="4702175"/>
            <a:r>
              <a:rPr lang="ru-RU" sz="4800" b="1" dirty="0" smtClean="0">
                <a:solidFill>
                  <a:schemeClr val="bg2">
                    <a:lumMod val="50000"/>
                  </a:schemeClr>
                </a:solidFill>
              </a:rPr>
              <a:t>Методы</a:t>
            </a:r>
            <a:endParaRPr lang="en-US" sz="4800" b="1" dirty="0">
              <a:solidFill>
                <a:schemeClr val="bg2">
                  <a:lumMod val="50000"/>
                </a:schemeClr>
              </a:solidFill>
            </a:endParaRPr>
          </a:p>
        </p:txBody>
      </p:sp>
      <p:sp>
        <p:nvSpPr>
          <p:cNvPr id="398" name="AutoShape 864"/>
          <p:cNvSpPr>
            <a:spLocks noChangeArrowheads="1"/>
          </p:cNvSpPr>
          <p:nvPr/>
        </p:nvSpPr>
        <p:spPr bwMode="auto">
          <a:xfrm>
            <a:off x="1655203" y="22085387"/>
            <a:ext cx="8589458" cy="914400"/>
          </a:xfrm>
          <a:prstGeom prst="roundRect">
            <a:avLst>
              <a:gd name="adj" fmla="val 50000"/>
            </a:avLst>
          </a:prstGeom>
          <a:solidFill>
            <a:schemeClr val="accent1">
              <a:lumMod val="20000"/>
              <a:lumOff val="80000"/>
            </a:schemeClr>
          </a:solidFill>
          <a:ln w="12700">
            <a:solidFill>
              <a:schemeClr val="tx1"/>
            </a:solidFill>
            <a:round/>
          </a:ln>
        </p:spPr>
        <p:txBody>
          <a:bodyPr wrap="none" anchor="ctr"/>
          <a:lstStyle>
            <a:defPPr>
              <a:defRPr kern="1200" smtId="4294967295"/>
            </a:defPPr>
          </a:lstStyle>
          <a:p>
            <a:pPr defTabSz="4702175"/>
            <a:r>
              <a:rPr lang="ru-RU" sz="4800" b="1" dirty="0">
                <a:solidFill>
                  <a:schemeClr val="bg2">
                    <a:lumMod val="50000"/>
                  </a:schemeClr>
                </a:solidFill>
              </a:rPr>
              <a:t>Р</a:t>
            </a:r>
            <a:r>
              <a:rPr lang="ru-RU" sz="4800" b="1" dirty="0" smtClean="0">
                <a:solidFill>
                  <a:schemeClr val="bg2">
                    <a:lumMod val="50000"/>
                  </a:schemeClr>
                </a:solidFill>
              </a:rPr>
              <a:t>езультаты</a:t>
            </a:r>
            <a:endParaRPr lang="en-US" sz="4800" b="1" dirty="0">
              <a:solidFill>
                <a:schemeClr val="bg2">
                  <a:lumMod val="50000"/>
                </a:schemeClr>
              </a:solidFill>
            </a:endParaRPr>
          </a:p>
        </p:txBody>
      </p:sp>
      <p:sp>
        <p:nvSpPr>
          <p:cNvPr id="654" name="Text Box 1122"/>
          <p:cNvSpPr txBox="1">
            <a:spLocks noChangeArrowheads="1"/>
          </p:cNvSpPr>
          <p:nvPr/>
        </p:nvSpPr>
        <p:spPr bwMode="auto">
          <a:xfrm>
            <a:off x="19597874" y="6096000"/>
            <a:ext cx="8362156" cy="243028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1450" tIns="85725" rIns="171450" bIns="85725">
            <a:spAutoFit/>
          </a:bodyPr>
          <a:lstStyle>
            <a:defPPr>
              <a:defRPr kern="1200" smtId="4294967295"/>
            </a:defPPr>
            <a:lvl1pPr defTabSz="4703763">
              <a:defRPr sz="9300">
                <a:solidFill>
                  <a:schemeClr val="tx1"/>
                </a:solidFill>
                <a:latin typeface="Arial"/>
              </a:defRPr>
            </a:lvl1pPr>
            <a:lvl2pPr marL="742950" indent="-285750" defTabSz="4703763">
              <a:defRPr sz="9300">
                <a:solidFill>
                  <a:schemeClr val="tx1"/>
                </a:solidFill>
                <a:latin typeface="Arial"/>
              </a:defRPr>
            </a:lvl2pPr>
            <a:lvl3pPr marL="1143000" indent="-228600" defTabSz="4703763">
              <a:defRPr sz="9300">
                <a:solidFill>
                  <a:schemeClr val="tx1"/>
                </a:solidFill>
                <a:latin typeface="Arial"/>
              </a:defRPr>
            </a:lvl3pPr>
            <a:lvl4pPr marL="1600200" indent="-228600" defTabSz="4703763">
              <a:defRPr sz="9300">
                <a:solidFill>
                  <a:schemeClr val="tx1"/>
                </a:solidFill>
                <a:latin typeface="Arial"/>
              </a:defRPr>
            </a:lvl4pPr>
            <a:lvl5pPr marL="2057400" indent="-228600" defTabSz="4703763">
              <a:defRPr sz="9300">
                <a:solidFill>
                  <a:schemeClr val="tx1"/>
                </a:solidFill>
                <a:latin typeface="Arial"/>
              </a:defRPr>
            </a:lvl5pPr>
            <a:lvl6pPr marL="2514600" indent="-228600" defTabSz="4703763" eaLnBrk="0" fontAlgn="base" hangingPunct="0">
              <a:spcBef>
                <a:spcPct val="0"/>
              </a:spcBef>
              <a:spcAft>
                <a:spcPct val="0"/>
              </a:spcAft>
              <a:defRPr sz="9300">
                <a:solidFill>
                  <a:schemeClr val="tx1"/>
                </a:solidFill>
                <a:latin typeface="Arial"/>
              </a:defRPr>
            </a:lvl6pPr>
            <a:lvl7pPr marL="2971800" indent="-228600" defTabSz="4703763" eaLnBrk="0" fontAlgn="base" hangingPunct="0">
              <a:spcBef>
                <a:spcPct val="0"/>
              </a:spcBef>
              <a:spcAft>
                <a:spcPct val="0"/>
              </a:spcAft>
              <a:defRPr sz="9300">
                <a:solidFill>
                  <a:schemeClr val="tx1"/>
                </a:solidFill>
                <a:latin typeface="Arial"/>
              </a:defRPr>
            </a:lvl7pPr>
            <a:lvl8pPr marL="3429000" indent="-228600" defTabSz="4703763" eaLnBrk="0" fontAlgn="base" hangingPunct="0">
              <a:spcBef>
                <a:spcPct val="0"/>
              </a:spcBef>
              <a:spcAft>
                <a:spcPct val="0"/>
              </a:spcAft>
              <a:defRPr sz="9300">
                <a:solidFill>
                  <a:schemeClr val="tx1"/>
                </a:solidFill>
                <a:latin typeface="Arial"/>
              </a:defRPr>
            </a:lvl8pPr>
            <a:lvl9pPr marL="3886200" indent="-228600" defTabSz="4703763" eaLnBrk="0" fontAlgn="base" hangingPunct="0">
              <a:spcBef>
                <a:spcPct val="0"/>
              </a:spcBef>
              <a:spcAft>
                <a:spcPct val="0"/>
              </a:spcAft>
              <a:defRPr sz="9300">
                <a:solidFill>
                  <a:schemeClr val="tx1"/>
                </a:solidFill>
                <a:latin typeface="Arial"/>
              </a:defRPr>
            </a:lvl9pPr>
          </a:lstStyle>
          <a:p>
            <a:pPr algn="just"/>
            <a:r>
              <a:rPr lang="ru-RU" sz="3200" dirty="0" smtClean="0"/>
              <a:t>В </a:t>
            </a:r>
            <a:r>
              <a:rPr lang="ru-RU" sz="3200" dirty="0"/>
              <a:t>произведениях, написанных на стихи Айги, Губайдулина сочетает поэзию с музыкой, а также использует приём сочетания с музыкой тишины. Её привлекает в поэзии Айги ёмкость метафор и </a:t>
            </a:r>
            <a:r>
              <a:rPr lang="ru-RU" sz="3200" dirty="0" err="1"/>
              <a:t>смыслосозидательное</a:t>
            </a:r>
            <a:r>
              <a:rPr lang="ru-RU" sz="3200" dirty="0"/>
              <a:t> значение тишины, пауз и ритма, как близких элементов для ее творчества. </a:t>
            </a:r>
            <a:r>
              <a:rPr lang="ru-RU" sz="3200" dirty="0" smtClean="0"/>
              <a:t>В </a:t>
            </a:r>
            <a:r>
              <a:rPr lang="ru-RU" sz="3200" dirty="0"/>
              <a:t>кантате «Теперь всегда снега» использованы шёпот, речь, дыхание в вокале, стереофония (связана с восприимчивостью звука в зависимости от расположения его источника), именно для этого исполнители по-разному перемещаются по залу в каждой части: с каждой последующей частью музыканты всё ближе двигаются к эстраде. </a:t>
            </a:r>
          </a:p>
          <a:p>
            <a:pPr algn="just"/>
            <a:r>
              <a:rPr lang="ru-RU" sz="3200" dirty="0"/>
              <a:t>Название «И: Празднество в разгаре» (1993) также взято из стиха Айги. Название, как это часто случается в творчестве Губайдулиной, которому свойственен некий контраст, не соответствует настроению и сути произведения. Всё произведение пронизано ужасом перед Страшным судом. В «И: праздник в разгаре» Айги использует пропорцию рядов Фибоначчи, которые также интересовали и </a:t>
            </a:r>
            <a:r>
              <a:rPr lang="ru-RU" sz="3200" dirty="0" err="1"/>
              <a:t>Губайдулину</a:t>
            </a:r>
            <a:r>
              <a:rPr lang="ru-RU" sz="3200" dirty="0"/>
              <a:t>, и отталкиваясь от расчёта в стихотворении Айги использует свой расчёт.  То есть Губайдулина находит в стихах Айги пропорции Фибоначчи и вновь возвращается к паузам в стиле Веберна.</a:t>
            </a:r>
          </a:p>
          <a:p>
            <a:pPr algn="just"/>
            <a:r>
              <a:rPr lang="ru-RU" sz="3200" dirty="0"/>
              <a:t>Цикл романсов «Розы» написан на стихи Айги. Посвящения в стихах Айги Андрею Волконскому, Рене Шару, то, что Айги вдохновлялся музыкой Веберна, определили дальнейшее развитие сочинения Губайдулиной в этом цикле – использование </a:t>
            </a:r>
            <a:r>
              <a:rPr lang="ru-RU" sz="3200" dirty="0" err="1"/>
              <a:t>додекафонных</a:t>
            </a:r>
            <a:r>
              <a:rPr lang="ru-RU" sz="3200" dirty="0"/>
              <a:t> рядов, которые использовал Веберн, но для творчества Губайдулиной это было нехарактерно</a:t>
            </a:r>
            <a:r>
              <a:rPr lang="ru-RU" sz="3200" dirty="0" smtClean="0"/>
              <a:t>. </a:t>
            </a:r>
          </a:p>
          <a:p>
            <a:pPr algn="just"/>
            <a:r>
              <a:rPr lang="ru-RU" sz="3200" dirty="0"/>
              <a:t>Творчество Айги испытывает влияние музыкального минимализма, которое придаёт его поэзии характерные черты, такие, как увеличение значения простых элементов, отрицание важности </a:t>
            </a:r>
            <a:r>
              <a:rPr lang="ru-RU" sz="3200" dirty="0" smtClean="0"/>
              <a:t>сложных</a:t>
            </a:r>
            <a:endParaRPr lang="ru-RU" sz="2000" dirty="0"/>
          </a:p>
        </p:txBody>
      </p:sp>
      <p:sp>
        <p:nvSpPr>
          <p:cNvPr id="655" name="Text Box 865"/>
          <p:cNvSpPr txBox="1">
            <a:spLocks noChangeArrowheads="1"/>
          </p:cNvSpPr>
          <p:nvPr/>
        </p:nvSpPr>
        <p:spPr bwMode="auto">
          <a:xfrm>
            <a:off x="28361952" y="24768875"/>
            <a:ext cx="8481716" cy="5589992"/>
          </a:xfrm>
          <a:prstGeom prst="rect">
            <a:avLst/>
          </a:prstGeom>
          <a:noFill/>
          <a:ln>
            <a:noFill/>
          </a:ln>
          <a:extLst>
            <a:ext uri="{909E8E84-426E-40DD-AFC4-6F175D3DCCD1}">
              <a14:hiddenFill xmlns:a14="http://schemas.microsoft.com/office/drawing/2010/main">
                <a:solidFill>
                  <a:srgbClr val="99CBD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71450" tIns="85725" rIns="171450" bIns="85725">
            <a:spAutoFit/>
          </a:bodyPr>
          <a:lstStyle>
            <a:defPPr>
              <a:defRPr kern="1200" smtId="4294967295"/>
            </a:defPPr>
            <a:lvl1pPr marL="342900" indent="-342900" defTabSz="4703763">
              <a:defRPr sz="9300">
                <a:solidFill>
                  <a:schemeClr val="tx1"/>
                </a:solidFill>
                <a:latin typeface="Arial"/>
              </a:defRPr>
            </a:lvl1pPr>
            <a:lvl2pPr marL="742950" indent="-285750" defTabSz="4703763">
              <a:defRPr sz="9300">
                <a:solidFill>
                  <a:schemeClr val="tx1"/>
                </a:solidFill>
                <a:latin typeface="Arial"/>
              </a:defRPr>
            </a:lvl2pPr>
            <a:lvl3pPr marL="1143000" indent="-228600" defTabSz="4703763">
              <a:defRPr sz="9300">
                <a:solidFill>
                  <a:schemeClr val="tx1"/>
                </a:solidFill>
                <a:latin typeface="Arial"/>
              </a:defRPr>
            </a:lvl3pPr>
            <a:lvl4pPr marL="1600200" indent="-228600" defTabSz="4703763">
              <a:defRPr sz="9300">
                <a:solidFill>
                  <a:schemeClr val="tx1"/>
                </a:solidFill>
                <a:latin typeface="Arial"/>
              </a:defRPr>
            </a:lvl4pPr>
            <a:lvl5pPr marL="2057400" indent="-228600" defTabSz="4703763">
              <a:defRPr sz="9300">
                <a:solidFill>
                  <a:schemeClr val="tx1"/>
                </a:solidFill>
                <a:latin typeface="Arial"/>
              </a:defRPr>
            </a:lvl5pPr>
            <a:lvl6pPr marL="2514600" indent="-228600" defTabSz="4703763" eaLnBrk="0" fontAlgn="base" hangingPunct="0">
              <a:spcBef>
                <a:spcPct val="0"/>
              </a:spcBef>
              <a:spcAft>
                <a:spcPct val="0"/>
              </a:spcAft>
              <a:defRPr sz="9300">
                <a:solidFill>
                  <a:schemeClr val="tx1"/>
                </a:solidFill>
                <a:latin typeface="Arial"/>
              </a:defRPr>
            </a:lvl6pPr>
            <a:lvl7pPr marL="2971800" indent="-228600" defTabSz="4703763" eaLnBrk="0" fontAlgn="base" hangingPunct="0">
              <a:spcBef>
                <a:spcPct val="0"/>
              </a:spcBef>
              <a:spcAft>
                <a:spcPct val="0"/>
              </a:spcAft>
              <a:defRPr sz="9300">
                <a:solidFill>
                  <a:schemeClr val="tx1"/>
                </a:solidFill>
                <a:latin typeface="Arial"/>
              </a:defRPr>
            </a:lvl7pPr>
            <a:lvl8pPr marL="3429000" indent="-228600" defTabSz="4703763" eaLnBrk="0" fontAlgn="base" hangingPunct="0">
              <a:spcBef>
                <a:spcPct val="0"/>
              </a:spcBef>
              <a:spcAft>
                <a:spcPct val="0"/>
              </a:spcAft>
              <a:defRPr sz="9300">
                <a:solidFill>
                  <a:schemeClr val="tx1"/>
                </a:solidFill>
                <a:latin typeface="Arial"/>
              </a:defRPr>
            </a:lvl8pPr>
            <a:lvl9pPr marL="3886200" indent="-228600" defTabSz="4703763" eaLnBrk="0" fontAlgn="base" hangingPunct="0">
              <a:spcBef>
                <a:spcPct val="0"/>
              </a:spcBef>
              <a:spcAft>
                <a:spcPct val="0"/>
              </a:spcAft>
              <a:defRPr sz="9300">
                <a:solidFill>
                  <a:schemeClr val="tx1"/>
                </a:solidFill>
                <a:latin typeface="Arial"/>
              </a:defRPr>
            </a:lvl9pPr>
          </a:lstStyle>
          <a:p>
            <a:pPr algn="just"/>
            <a:r>
              <a:rPr lang="ru-RU" sz="3200" i="1" dirty="0" smtClean="0"/>
              <a:t>1.Соколова </a:t>
            </a:r>
            <a:r>
              <a:rPr lang="ru-RU" sz="3200" i="1" dirty="0"/>
              <a:t>О.</a:t>
            </a:r>
            <a:r>
              <a:rPr lang="ru-RU" sz="3200" dirty="0"/>
              <a:t> Авангардная партитура онтологического мифа: Геннадий и Алексей Айги. Русская литература в XX веке: имена, проблемы, культурный диалог. Томск, 2008. №2. </a:t>
            </a:r>
          </a:p>
          <a:p>
            <a:pPr algn="just"/>
            <a:r>
              <a:rPr lang="ru-RU" sz="3200" i="1" dirty="0"/>
              <a:t>2. Холопова В.</a:t>
            </a:r>
            <a:r>
              <a:rPr lang="ru-RU" sz="3200" dirty="0"/>
              <a:t> София Губайдулина. М., 2008.</a:t>
            </a:r>
          </a:p>
          <a:p>
            <a:pPr algn="just"/>
            <a:r>
              <a:rPr lang="en-US" sz="3200" i="1" dirty="0" smtClean="0"/>
              <a:t>3.Valentine </a:t>
            </a:r>
            <a:r>
              <a:rPr lang="en-US" sz="3200" i="1" dirty="0"/>
              <a:t>S.</a:t>
            </a:r>
            <a:r>
              <a:rPr lang="en-US" sz="3200" dirty="0"/>
              <a:t> Music, Silence, and Spirituality in the Poetry of Gennady </a:t>
            </a:r>
            <a:r>
              <a:rPr lang="en-US" sz="3200" dirty="0" err="1"/>
              <a:t>Aigi</a:t>
            </a:r>
            <a:r>
              <a:rPr lang="en-US" sz="3200" dirty="0"/>
              <a:t>. The Slavic and East European Journal. 2007. Vol. 51. No. 4. P. 675-692</a:t>
            </a:r>
            <a:endParaRPr lang="ru-RU" sz="3200" dirty="0"/>
          </a:p>
        </p:txBody>
      </p:sp>
      <p:sp>
        <p:nvSpPr>
          <p:cNvPr id="910" name="Text Box 1122"/>
          <p:cNvSpPr txBox="1">
            <a:spLocks noChangeArrowheads="1"/>
          </p:cNvSpPr>
          <p:nvPr/>
        </p:nvSpPr>
        <p:spPr bwMode="auto">
          <a:xfrm>
            <a:off x="28481512" y="10515600"/>
            <a:ext cx="8362156" cy="12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1450" tIns="85725" rIns="171450" bIns="85725">
            <a:spAutoFit/>
          </a:bodyPr>
          <a:lstStyle>
            <a:defPPr>
              <a:defRPr kern="1200" smtId="4294967295"/>
            </a:defPPr>
            <a:lvl1pPr defTabSz="4703763">
              <a:defRPr sz="9300">
                <a:solidFill>
                  <a:schemeClr val="tx1"/>
                </a:solidFill>
                <a:latin typeface="Arial"/>
              </a:defRPr>
            </a:lvl1pPr>
            <a:lvl2pPr marL="742950" indent="-285750" defTabSz="4703763">
              <a:defRPr sz="9300">
                <a:solidFill>
                  <a:schemeClr val="tx1"/>
                </a:solidFill>
                <a:latin typeface="Arial"/>
              </a:defRPr>
            </a:lvl2pPr>
            <a:lvl3pPr marL="1143000" indent="-228600" defTabSz="4703763">
              <a:defRPr sz="9300">
                <a:solidFill>
                  <a:schemeClr val="tx1"/>
                </a:solidFill>
                <a:latin typeface="Arial"/>
              </a:defRPr>
            </a:lvl3pPr>
            <a:lvl4pPr marL="1600200" indent="-228600" defTabSz="4703763">
              <a:defRPr sz="9300">
                <a:solidFill>
                  <a:schemeClr val="tx1"/>
                </a:solidFill>
                <a:latin typeface="Arial"/>
              </a:defRPr>
            </a:lvl4pPr>
            <a:lvl5pPr marL="2057400" indent="-228600" defTabSz="4703763">
              <a:defRPr sz="9300">
                <a:solidFill>
                  <a:schemeClr val="tx1"/>
                </a:solidFill>
                <a:latin typeface="Arial"/>
              </a:defRPr>
            </a:lvl5pPr>
            <a:lvl6pPr marL="2514600" indent="-228600" defTabSz="4703763" eaLnBrk="0" fontAlgn="base" hangingPunct="0">
              <a:spcBef>
                <a:spcPct val="0"/>
              </a:spcBef>
              <a:spcAft>
                <a:spcPct val="0"/>
              </a:spcAft>
              <a:defRPr sz="9300">
                <a:solidFill>
                  <a:schemeClr val="tx1"/>
                </a:solidFill>
                <a:latin typeface="Arial"/>
              </a:defRPr>
            </a:lvl6pPr>
            <a:lvl7pPr marL="2971800" indent="-228600" defTabSz="4703763" eaLnBrk="0" fontAlgn="base" hangingPunct="0">
              <a:spcBef>
                <a:spcPct val="0"/>
              </a:spcBef>
              <a:spcAft>
                <a:spcPct val="0"/>
              </a:spcAft>
              <a:defRPr sz="9300">
                <a:solidFill>
                  <a:schemeClr val="tx1"/>
                </a:solidFill>
                <a:latin typeface="Arial"/>
              </a:defRPr>
            </a:lvl7pPr>
            <a:lvl8pPr marL="3429000" indent="-228600" defTabSz="4703763" eaLnBrk="0" fontAlgn="base" hangingPunct="0">
              <a:spcBef>
                <a:spcPct val="0"/>
              </a:spcBef>
              <a:spcAft>
                <a:spcPct val="0"/>
              </a:spcAft>
              <a:defRPr sz="9300">
                <a:solidFill>
                  <a:schemeClr val="tx1"/>
                </a:solidFill>
                <a:latin typeface="Arial"/>
              </a:defRPr>
            </a:lvl8pPr>
            <a:lvl9pPr marL="3886200" indent="-228600" defTabSz="4703763" eaLnBrk="0" fontAlgn="base" hangingPunct="0">
              <a:spcBef>
                <a:spcPct val="0"/>
              </a:spcBef>
              <a:spcAft>
                <a:spcPct val="0"/>
              </a:spcAft>
              <a:defRPr sz="9300">
                <a:solidFill>
                  <a:schemeClr val="tx1"/>
                </a:solidFill>
                <a:latin typeface="Arial"/>
              </a:defRPr>
            </a:lvl9pPr>
          </a:lstStyle>
          <a:p>
            <a:pPr algn="just"/>
            <a:r>
              <a:rPr lang="ru-RU" sz="3200" dirty="0"/>
              <a:t>Творчество Айги и Губайдулиной соединяется через использование тишины, а также музыкальной </a:t>
            </a:r>
            <a:r>
              <a:rPr lang="ru-RU" sz="3200" dirty="0" err="1"/>
              <a:t>минималистичностью</a:t>
            </a:r>
            <a:r>
              <a:rPr lang="ru-RU" sz="3200" dirty="0"/>
              <a:t> поэзии Айги. Айги создает двойную концепцию тишины: молчание под гнетом политического давления и тишина поэтической свободы. Айги через тишину переходит от поэтического слова к музыкальному, и через него к творческой свободе. Он стремился зафиксировать в стихах </a:t>
            </a:r>
            <a:r>
              <a:rPr lang="ru-RU" sz="3200" dirty="0" err="1"/>
              <a:t>умонепостигаемое</a:t>
            </a:r>
            <a:r>
              <a:rPr lang="ru-RU" sz="3200" dirty="0"/>
              <a:t>, то, что сложно воспринимается, но возможно передать интонационно. Тишина передаётся разными способами: при помощи минимализма, интонационно, обращением к музыке или к поэзии. Стремление обоих художников поместить тишину в свои произведения придаёт ей смыслообразующее значение.  Губайдулина, в свою очередь, создает свое понимание тишины как средства примирения между мистической культурой Востока и рационалистической культурой Запада, сна и сновидений.</a:t>
            </a:r>
          </a:p>
        </p:txBody>
      </p:sp>
      <p:sp>
        <p:nvSpPr>
          <p:cNvPr id="912" name="AutoShape 1120"/>
          <p:cNvSpPr>
            <a:spLocks noChangeArrowheads="1"/>
          </p:cNvSpPr>
          <p:nvPr/>
        </p:nvSpPr>
        <p:spPr bwMode="auto">
          <a:xfrm>
            <a:off x="28448393" y="9269233"/>
            <a:ext cx="8589458" cy="914400"/>
          </a:xfrm>
          <a:prstGeom prst="roundRect">
            <a:avLst>
              <a:gd name="adj" fmla="val 50000"/>
            </a:avLst>
          </a:prstGeom>
          <a:solidFill>
            <a:schemeClr val="accent1">
              <a:lumMod val="20000"/>
              <a:lumOff val="80000"/>
            </a:schemeClr>
          </a:solidFill>
          <a:ln w="12700">
            <a:solidFill>
              <a:schemeClr val="tx1"/>
            </a:solidFill>
            <a:round/>
          </a:ln>
        </p:spPr>
        <p:txBody>
          <a:bodyPr wrap="none" anchor="ctr"/>
          <a:lstStyle>
            <a:defPPr>
              <a:defRPr kern="1200" smtId="4294967295"/>
            </a:defPPr>
          </a:lstStyle>
          <a:p>
            <a:pPr defTabSz="4702175"/>
            <a:r>
              <a:rPr lang="ru-RU" sz="4800" b="1" dirty="0" smtClean="0">
                <a:solidFill>
                  <a:schemeClr val="bg2">
                    <a:lumMod val="50000"/>
                  </a:schemeClr>
                </a:solidFill>
              </a:rPr>
              <a:t>Заключение</a:t>
            </a:r>
            <a:endParaRPr lang="en-US" sz="4800" b="1" dirty="0">
              <a:solidFill>
                <a:schemeClr val="bg2">
                  <a:lumMod val="50000"/>
                </a:schemeClr>
              </a:solidFill>
            </a:endParaRPr>
          </a:p>
        </p:txBody>
      </p:sp>
      <p:sp>
        <p:nvSpPr>
          <p:cNvPr id="914" name="AutoShape 1124"/>
          <p:cNvSpPr>
            <a:spLocks noChangeArrowheads="1"/>
          </p:cNvSpPr>
          <p:nvPr/>
        </p:nvSpPr>
        <p:spPr bwMode="auto">
          <a:xfrm>
            <a:off x="28361952" y="23698200"/>
            <a:ext cx="8589458" cy="914400"/>
          </a:xfrm>
          <a:prstGeom prst="roundRect">
            <a:avLst>
              <a:gd name="adj" fmla="val 50000"/>
            </a:avLst>
          </a:prstGeom>
          <a:solidFill>
            <a:schemeClr val="accent1">
              <a:lumMod val="20000"/>
              <a:lumOff val="80000"/>
            </a:schemeClr>
          </a:solidFill>
          <a:ln w="12700">
            <a:solidFill>
              <a:schemeClr val="tx1"/>
            </a:solidFill>
            <a:round/>
          </a:ln>
        </p:spPr>
        <p:txBody>
          <a:bodyPr wrap="none" anchor="ctr"/>
          <a:lstStyle>
            <a:defPPr>
              <a:defRPr kern="1200" smtId="4294967295"/>
            </a:defPPr>
          </a:lstStyle>
          <a:p>
            <a:pPr defTabSz="4702175"/>
            <a:r>
              <a:rPr lang="ru-RU" sz="4800" b="1" dirty="0" smtClean="0">
                <a:solidFill>
                  <a:schemeClr val="bg2">
                    <a:lumMod val="50000"/>
                  </a:schemeClr>
                </a:solidFill>
              </a:rPr>
              <a:t>Литература</a:t>
            </a:r>
            <a:endParaRPr lang="en-US" sz="4800" b="1" dirty="0">
              <a:solidFill>
                <a:schemeClr val="bg2">
                  <a:lumMod val="50000"/>
                </a:schemeClr>
              </a:solidFill>
            </a:endParaRPr>
          </a:p>
        </p:txBody>
      </p:sp>
      <p:sp>
        <p:nvSpPr>
          <p:cNvPr id="2" name="Прямоугольник 1"/>
          <p:cNvSpPr/>
          <p:nvPr/>
        </p:nvSpPr>
        <p:spPr>
          <a:xfrm>
            <a:off x="10679240" y="6096000"/>
            <a:ext cx="8332462" cy="24222015"/>
          </a:xfrm>
          <a:prstGeom prst="rect">
            <a:avLst/>
          </a:prstGeom>
        </p:spPr>
        <p:txBody>
          <a:bodyPr wrap="square">
            <a:spAutoFit/>
          </a:bodyPr>
          <a:lstStyle/>
          <a:p>
            <a:pPr algn="just"/>
            <a:r>
              <a:rPr lang="ru-RU" sz="3200" dirty="0"/>
              <a:t>Айги создает двойную концепцию тишины: молчание под гнетом политического давления и тишина поэтической свободы. Айги через тишину переходит от поэтического слова к музыкальному, и через него к творческой свободе. Он стремился зафиксировать в стихах </a:t>
            </a:r>
            <a:r>
              <a:rPr lang="ru-RU" sz="3200" dirty="0" err="1"/>
              <a:t>умонепостигаемое</a:t>
            </a:r>
            <a:r>
              <a:rPr lang="ru-RU" sz="3200" dirty="0"/>
              <a:t>, то, что сложно воспринимается, но возможно передать интонационно. Тишина передаётся разными способами: при помощи минимализма, интонационно, обращением к музыке или к поэзии. Стремление обоих художников поместить тишину в свои произведения придаёт ей смыслообразующее значение.  Губайдулина, в свою очередь, создает свое понимание тишины как средства примирения между мистической культурой Востока и рационалистической культурой Запада, сна и сновидений. В творчестве Айги прослеживается период, когда он пытается создавать поэзию по законам музыки (музыкальной формы): использует музыкальные жанры в названиях стихотворений. В инструкции к некоторым своим стихам, он использует музыкальные термины для создания более сложного звучания при чтении стиха. Так же он использует музыкальный приём полифонии, когда в одну фразу помещается другая фраза, или даже в одно стихотворение помещается другое стихотворение. Это делается для того, чтобы слушатель слышал стихотворение, исполненное несколькими голосами одновременно со словами и строками разной временной длительности, подобно музыкальному произведению. Созданная по законам музыкальной интонационной формы, поэзия Г.</a:t>
            </a:r>
            <a:r>
              <a:rPr lang="en-US" sz="3200" dirty="0"/>
              <a:t> </a:t>
            </a:r>
            <a:r>
              <a:rPr lang="ru-RU" sz="3200" dirty="0"/>
              <a:t>Айги нуждается для своего живого существования в непосредственном интонировании человеческим голосом (голосами), так как для того, чтобы его стихи были полноценно восприняты недостаточно восприятия визуального (считывания графического рисунка букв и строк), необходимо, чтобы они были услышаны.</a:t>
            </a:r>
          </a:p>
        </p:txBody>
      </p:sp>
      <p:sp>
        <p:nvSpPr>
          <p:cNvPr id="3" name="Прямоугольник 2"/>
          <p:cNvSpPr/>
          <p:nvPr/>
        </p:nvSpPr>
        <p:spPr>
          <a:xfrm>
            <a:off x="28448393" y="6141484"/>
            <a:ext cx="8556339" cy="2062103"/>
          </a:xfrm>
          <a:prstGeom prst="rect">
            <a:avLst/>
          </a:prstGeom>
        </p:spPr>
        <p:txBody>
          <a:bodyPr wrap="square">
            <a:spAutoFit/>
          </a:bodyPr>
          <a:lstStyle/>
          <a:p>
            <a:pPr algn="just"/>
            <a:r>
              <a:rPr lang="ru-RU" sz="3200" dirty="0"/>
              <a:t>сочетаний музыкальных звуков, нарочитое упрощение текста. Также он говорил, что что на его стихи повлияла музыка Веберна с ее необычными паузами. </a:t>
            </a:r>
            <a:endParaRPr lang="ru-RU" sz="3200" dirty="0"/>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5.10.08"/>
  <p:tag name="AS_TITLE" val="Aspose.Slides for .NET 4.0"/>
  <p:tag name="AS_VERSION" val="15.8.1.0"/>
</p:tagLst>
</file>

<file path=ppt/theme/theme1.xml><?xml version="1.0" encoding="utf-8"?>
<a:theme xmlns:a="http://schemas.openxmlformats.org/drawingml/2006/main" name="Office Theme">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606</TotalTime>
  <Words>891</Words>
  <Application>Microsoft Office PowerPoint</Application>
  <PresentationFormat>Произвольный</PresentationFormat>
  <Paragraphs>21</Paragraphs>
  <Slides>1</Slides>
  <Notes>1</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vt:i4>
      </vt:variant>
    </vt:vector>
  </HeadingPairs>
  <TitlesOfParts>
    <vt:vector size="5" baseType="lpstr">
      <vt:lpstr>Arial</vt:lpstr>
      <vt:lpstr>Arial Black</vt:lpstr>
      <vt:lpstr>Calibri</vt:lpstr>
      <vt:lpstr>Office Theme</vt:lpstr>
      <vt:lpstr>Презентация PowerPoint</vt:lpstr>
    </vt:vector>
  </TitlesOfParts>
  <Manager/>
  <Company>Graphicsland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Example of a scientific poster</dc:title>
  <dc:subject>Template For Scientific Poster Presentation</dc:subject>
  <dc:creator>Graphicsland/MakeSigns.com</dc:creator>
  <cp:keywords>scientific, research, template, custom, poster, presentation, symposium, printing, PowerPoint, create, design, example, sample, download</cp:keywords>
  <dc:description>Download our scientific poster templates at no cost to you and get one step closer to making a great research poster.</dc:description>
  <cp:lastModifiedBy>Смирнова Татьяна Николаевна</cp:lastModifiedBy>
  <cp:revision>30</cp:revision>
  <cp:lastPrinted>1601-01-01T00:00:00Z</cp:lastPrinted>
  <dcterms:modified xsi:type="dcterms:W3CDTF">2017-12-19T07:52:08Z</dcterms:modified>
  <cp:category>templates for scientific poster</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TC010900231033</vt:lpwstr>
  </property>
</Properties>
</file>